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96" r:id="rId1"/>
  </p:sldMasterIdLst>
  <p:notesMasterIdLst>
    <p:notesMasterId r:id="rId16"/>
  </p:notesMasterIdLst>
  <p:sldIdLst>
    <p:sldId id="426" r:id="rId2"/>
    <p:sldId id="433" r:id="rId3"/>
    <p:sldId id="476" r:id="rId4"/>
    <p:sldId id="477" r:id="rId5"/>
    <p:sldId id="478" r:id="rId6"/>
    <p:sldId id="479" r:id="rId7"/>
    <p:sldId id="484" r:id="rId8"/>
    <p:sldId id="485" r:id="rId9"/>
    <p:sldId id="480" r:id="rId10"/>
    <p:sldId id="481" r:id="rId11"/>
    <p:sldId id="487" r:id="rId12"/>
    <p:sldId id="488" r:id="rId13"/>
    <p:sldId id="471" r:id="rId14"/>
    <p:sldId id="434" r:id="rId15"/>
  </p:sldIdLst>
  <p:sldSz cx="9144000" cy="5143500" type="screen16x9"/>
  <p:notesSz cx="6858000" cy="9144000"/>
  <p:embeddedFontLst>
    <p:embeddedFont>
      <p:font typeface="Orly's Font 2" panose="020B0604020202020204" charset="0"/>
      <p:regular r:id="rId17"/>
    </p:embeddedFont>
    <p:embeddedFont>
      <p:font typeface="MS PGothic" panose="020B0600070205080204" pitchFamily="34" charset="-128"/>
      <p:regular r:id="rId18"/>
    </p:embeddedFont>
    <p:embeddedFont>
      <p:font typeface="Calibri" panose="020F0502020204030204" pitchFamily="34" charset="0"/>
      <p:regular r:id="rId19"/>
      <p:bold r:id="rId20"/>
      <p:italic r:id="rId21"/>
      <p:boldItalic r:id="rId22"/>
    </p:embeddedFont>
    <p:embeddedFont>
      <p:font typeface="Verdana" panose="020B0604030504040204" pitchFamily="34" charset="0"/>
      <p:regular r:id="rId23"/>
      <p:bold r:id="rId24"/>
      <p:italic r:id="rId25"/>
      <p:boldItalic r:id="rId26"/>
    </p:embeddedFont>
  </p:embeddedFont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982" autoAdjust="0"/>
    <p:restoredTop sz="92970" autoAdjust="0"/>
  </p:normalViewPr>
  <p:slideViewPr>
    <p:cSldViewPr>
      <p:cViewPr>
        <p:scale>
          <a:sx n="66" d="100"/>
          <a:sy n="66" d="100"/>
        </p:scale>
        <p:origin x="-72" y="-294"/>
      </p:cViewPr>
      <p:guideLst>
        <p:guide orient="horz" pos="1361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114300" cy="1143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2.fntdata"/><Relationship Id="rId26" Type="http://schemas.openxmlformats.org/officeDocument/2006/relationships/font" Target="fonts/font10.fntdata"/><Relationship Id="rId3" Type="http://schemas.openxmlformats.org/officeDocument/2006/relationships/slide" Target="slides/slide2.xml"/><Relationship Id="rId21" Type="http://schemas.openxmlformats.org/officeDocument/2006/relationships/font" Target="fonts/font5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1.fntdata"/><Relationship Id="rId25" Type="http://schemas.openxmlformats.org/officeDocument/2006/relationships/font" Target="fonts/font9.fntdata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font" Target="fonts/font4.fntdata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8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7.fntdata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font" Target="fonts/font3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6.fntdata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1139CB-FC8D-44BF-B5C4-C14ECADF62A0}" type="datetimeFigureOut">
              <a:rPr lang="en-US" smtClean="0"/>
              <a:t>6/7/2015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AFCE615-EFDB-420A-87DA-FB6ECB7719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50305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587814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029613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559083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The</a:t>
            </a:r>
            <a:r>
              <a:rPr lang="en-US" baseline="0" dirty="0" smtClean="0"/>
              <a:t> 4 is in the ones place. The 4 tells us there are 4 ones in 34. The 3 is in the tens place.  The 3 tells us there are 3 groups of ten or 30 in 35.</a:t>
            </a:r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The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760670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Lets review our</a:t>
            </a:r>
            <a:r>
              <a:rPr lang="en-US" baseline="0" dirty="0" smtClean="0"/>
              <a:t> math symbols.</a:t>
            </a:r>
          </a:p>
          <a:p>
            <a:r>
              <a:rPr lang="en-US" baseline="0" dirty="0" smtClean="0"/>
              <a:t>There are 34 cubes. There are 25 cubes. </a:t>
            </a:r>
          </a:p>
          <a:p>
            <a:r>
              <a:rPr lang="en-US" baseline="0" dirty="0" smtClean="0"/>
              <a:t>34 cubes is more than 25 cubes. 34 is greater than 25. </a:t>
            </a: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760670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Lets review our</a:t>
            </a:r>
            <a:r>
              <a:rPr lang="en-US" baseline="0" dirty="0" smtClean="0"/>
              <a:t> math symbols.</a:t>
            </a:r>
          </a:p>
          <a:p>
            <a:r>
              <a:rPr lang="en-US" baseline="0" dirty="0" smtClean="0"/>
              <a:t>There are 34 cubes. There are 25 cubes. </a:t>
            </a:r>
          </a:p>
          <a:p>
            <a:r>
              <a:rPr lang="en-US" baseline="0" dirty="0" smtClean="0"/>
              <a:t>34 cubes is more than 25 cubes. 34 is greater than 25. </a:t>
            </a: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760670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Lets review our</a:t>
            </a:r>
            <a:r>
              <a:rPr lang="en-US" baseline="0" dirty="0" smtClean="0"/>
              <a:t> math symbols.</a:t>
            </a:r>
          </a:p>
          <a:p>
            <a:r>
              <a:rPr lang="en-US" baseline="0" dirty="0" smtClean="0"/>
              <a:t>There are 34 cubes. There are 25 cubes. </a:t>
            </a:r>
          </a:p>
          <a:p>
            <a:r>
              <a:rPr lang="en-US" baseline="0" dirty="0" smtClean="0"/>
              <a:t>34 cubes is more than 25 cubes. 34 is greater than 25. </a:t>
            </a: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760670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98144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438102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t's Revi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 bwMode="auto">
          <a:xfrm>
            <a:off x="221877" y="183731"/>
            <a:ext cx="2749923" cy="556589"/>
          </a:xfrm>
          <a:prstGeom prst="rect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n-US" sz="2400" dirty="0" smtClean="0">
                <a:solidFill>
                  <a:schemeClr val="bg1"/>
                </a:solidFill>
                <a:latin typeface="Orly's Font 2" pitchFamily="66" charset="0"/>
              </a:rPr>
              <a:t>Let’s Review</a:t>
            </a:r>
            <a:endParaRPr lang="en-US" sz="2400" dirty="0">
              <a:solidFill>
                <a:schemeClr val="bg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4188379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 Common Misunderstand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 bwMode="auto">
          <a:xfrm>
            <a:off x="221876" y="183731"/>
            <a:ext cx="5035924" cy="559219"/>
          </a:xfrm>
          <a:prstGeom prst="rect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n-US" sz="2400" dirty="0" smtClean="0">
                <a:solidFill>
                  <a:schemeClr val="bg1"/>
                </a:solidFill>
                <a:latin typeface="Orly's Font 2" pitchFamily="66" charset="0"/>
              </a:rPr>
              <a:t>A Common Misunderstanding</a:t>
            </a:r>
            <a:endParaRPr lang="en-US" sz="2400" dirty="0">
              <a:solidFill>
                <a:schemeClr val="bg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90265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re Les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 bwMode="auto">
          <a:xfrm>
            <a:off x="221877" y="183731"/>
            <a:ext cx="2635623" cy="556589"/>
          </a:xfrm>
          <a:prstGeom prst="rect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n-US" sz="2400" dirty="0" smtClean="0">
                <a:solidFill>
                  <a:schemeClr val="bg1"/>
                </a:solidFill>
                <a:latin typeface="Orly's Font 2" pitchFamily="66" charset="0"/>
              </a:rPr>
              <a:t>Core Lesson</a:t>
            </a:r>
            <a:endParaRPr lang="en-US" sz="2400" dirty="0">
              <a:solidFill>
                <a:schemeClr val="bg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5267317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14300" y="102870"/>
            <a:ext cx="8915400" cy="43205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pic>
        <p:nvPicPr>
          <p:cNvPr id="4" name="Picture 3" descr="C:\Users\Eric Westendorf\Dropbox\LearnZillion\marketing\Logo\NEW LOGO!\LearnZillion just the long logo-01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408" y="4606572"/>
            <a:ext cx="2400301" cy="4800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709" r:id="rId2"/>
    <p:sldLayoutId id="2147483702" r:id="rId3"/>
    <p:sldLayoutId id="2147483715" r:id="rId4"/>
  </p:sldLayoutIdLst>
  <p:timing>
    <p:tnLst>
      <p:par>
        <p:cTn id="1" dur="indefinite" restart="never" nodeType="tmRoot"/>
      </p:par>
    </p:tnLst>
  </p:timing>
  <p:txStyles>
    <p:titleStyle>
      <a:lvl1pPr algn="l" rtl="0" fontAlgn="base">
        <a:spcBef>
          <a:spcPct val="0"/>
        </a:spcBef>
        <a:spcAft>
          <a:spcPct val="0"/>
        </a:spcAft>
        <a:defRPr sz="2400" b="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9pPr>
    </p:titleStyle>
    <p:bodyStyle>
      <a:lvl1pPr marL="228600" indent="-228600" algn="l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1pPr>
      <a:lvl2pPr marL="5715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2pPr>
      <a:lvl3pPr marL="9144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3pPr>
      <a:lvl4pPr marL="12573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4pPr>
      <a:lvl5pPr marL="1600200" indent="-228600" algn="l" rtl="0" fontAlgn="base">
        <a:spcBef>
          <a:spcPct val="20000"/>
        </a:spcBef>
        <a:spcAft>
          <a:spcPct val="0"/>
        </a:spcAft>
        <a:buFont typeface="Courier New" pitchFamily="49" charset="0"/>
        <a:buChar char="o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159" y="934764"/>
            <a:ext cx="2057827" cy="22455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 Placeholder 1"/>
          <p:cNvSpPr>
            <a:spLocks noGrp="1"/>
          </p:cNvSpPr>
          <p:nvPr>
            <p:ph type="body" sz="quarter" idx="4294967295"/>
          </p:nvPr>
        </p:nvSpPr>
        <p:spPr>
          <a:xfrm>
            <a:off x="1883800" y="1240675"/>
            <a:ext cx="6172200" cy="954107"/>
          </a:xfrm>
        </p:spPr>
        <p:txBody>
          <a:bodyPr wrap="square">
            <a:spAutoFit/>
          </a:bodyPr>
          <a:lstStyle/>
          <a:p>
            <a:pPr marL="0" indent="0" algn="ctr">
              <a:buNone/>
            </a:pPr>
            <a:r>
              <a:rPr lang="en-US" sz="2800" dirty="0">
                <a:solidFill>
                  <a:schemeClr val="accent5"/>
                </a:solidFill>
              </a:rPr>
              <a:t>How can I use </a:t>
            </a:r>
            <a:r>
              <a:rPr lang="en-US" sz="2800" dirty="0" smtClean="0">
                <a:solidFill>
                  <a:schemeClr val="accent5"/>
                </a:solidFill>
              </a:rPr>
              <a:t> </a:t>
            </a:r>
            <a:r>
              <a:rPr lang="en-US" sz="2800" dirty="0">
                <a:solidFill>
                  <a:schemeClr val="accent5"/>
                </a:solidFill>
              </a:rPr>
              <a:t>the number line to compare two </a:t>
            </a:r>
            <a:r>
              <a:rPr lang="en-US" sz="2800" dirty="0" smtClean="0">
                <a:solidFill>
                  <a:schemeClr val="accent5"/>
                </a:solidFill>
              </a:rPr>
              <a:t>numbers?</a:t>
            </a:r>
            <a:endParaRPr lang="en-US" sz="2800" dirty="0">
              <a:solidFill>
                <a:schemeClr val="accent5"/>
              </a:solidFill>
            </a:endParaRPr>
          </a:p>
        </p:txBody>
      </p:sp>
      <p:grpSp>
        <p:nvGrpSpPr>
          <p:cNvPr id="5" name="Group 4"/>
          <p:cNvGrpSpPr/>
          <p:nvPr/>
        </p:nvGrpSpPr>
        <p:grpSpPr>
          <a:xfrm>
            <a:off x="781300" y="3234530"/>
            <a:ext cx="7663765" cy="857404"/>
            <a:chOff x="781300" y="3234530"/>
            <a:chExt cx="7663765" cy="857404"/>
          </a:xfrm>
        </p:grpSpPr>
        <p:grpSp>
          <p:nvGrpSpPr>
            <p:cNvPr id="4" name="Group 3"/>
            <p:cNvGrpSpPr/>
            <p:nvPr/>
          </p:nvGrpSpPr>
          <p:grpSpPr>
            <a:xfrm>
              <a:off x="781300" y="3597415"/>
              <a:ext cx="7663765" cy="494519"/>
              <a:chOff x="457200" y="3597415"/>
              <a:chExt cx="7663765" cy="494519"/>
            </a:xfrm>
          </p:grpSpPr>
          <p:cxnSp>
            <p:nvCxnSpPr>
              <p:cNvPr id="14" name="Straight Arrow Connector 13"/>
              <p:cNvCxnSpPr/>
              <p:nvPr/>
            </p:nvCxnSpPr>
            <p:spPr bwMode="auto">
              <a:xfrm flipV="1">
                <a:off x="457200" y="3844674"/>
                <a:ext cx="7663765" cy="24028"/>
              </a:xfrm>
              <a:prstGeom prst="straightConnector1">
                <a:avLst/>
              </a:prstGeom>
              <a:ln w="38100">
                <a:solidFill>
                  <a:schemeClr val="tx1"/>
                </a:solidFill>
                <a:headEnd type="arrow"/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3" name="Group 2"/>
              <p:cNvGrpSpPr/>
              <p:nvPr/>
            </p:nvGrpSpPr>
            <p:grpSpPr>
              <a:xfrm>
                <a:off x="930441" y="3597415"/>
                <a:ext cx="6695240" cy="494519"/>
                <a:chOff x="930441" y="3597415"/>
                <a:chExt cx="6695240" cy="494519"/>
              </a:xfrm>
            </p:grpSpPr>
            <p:sp>
              <p:nvSpPr>
                <p:cNvPr id="16" name="Oval 15"/>
                <p:cNvSpPr/>
                <p:nvPr/>
              </p:nvSpPr>
              <p:spPr bwMode="auto">
                <a:xfrm>
                  <a:off x="7455681" y="3770344"/>
                  <a:ext cx="170000" cy="196715"/>
                </a:xfrm>
                <a:prstGeom prst="ellipse">
                  <a:avLst/>
                </a:prstGeom>
                <a:solidFill>
                  <a:schemeClr val="tx1"/>
                </a:solidFill>
                <a:ln w="381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lang="en-US">
                    <a:solidFill>
                      <a:schemeClr val="tx1"/>
                    </a:solidFill>
                    <a:ea typeface="MS PGothic" pitchFamily="34" charset="-128"/>
                  </a:endParaRPr>
                </a:p>
              </p:txBody>
            </p:sp>
            <p:sp>
              <p:nvSpPr>
                <p:cNvPr id="7" name="Oval 6"/>
                <p:cNvSpPr/>
                <p:nvPr/>
              </p:nvSpPr>
              <p:spPr bwMode="auto">
                <a:xfrm>
                  <a:off x="930441" y="3746317"/>
                  <a:ext cx="170000" cy="196715"/>
                </a:xfrm>
                <a:prstGeom prst="ellipse">
                  <a:avLst/>
                </a:prstGeom>
                <a:solidFill>
                  <a:schemeClr val="tx1"/>
                </a:solidFill>
                <a:ln w="381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lang="en-US">
                    <a:solidFill>
                      <a:schemeClr val="tx1"/>
                    </a:solidFill>
                    <a:ea typeface="MS PGothic" pitchFamily="34" charset="-128"/>
                  </a:endParaRPr>
                </a:p>
              </p:txBody>
            </p:sp>
            <p:cxnSp>
              <p:nvCxnSpPr>
                <p:cNvPr id="8" name="Straight Connector 7"/>
                <p:cNvCxnSpPr/>
                <p:nvPr/>
              </p:nvCxnSpPr>
              <p:spPr bwMode="auto">
                <a:xfrm>
                  <a:off x="2956013" y="3597415"/>
                  <a:ext cx="0" cy="494519"/>
                </a:xfrm>
                <a:prstGeom prst="line">
                  <a:avLst/>
                </a:prstGeom>
                <a:ln w="381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" name="Straight Connector 9"/>
                <p:cNvCxnSpPr/>
                <p:nvPr/>
              </p:nvCxnSpPr>
              <p:spPr bwMode="auto">
                <a:xfrm>
                  <a:off x="2337489" y="3597415"/>
                  <a:ext cx="0" cy="494518"/>
                </a:xfrm>
                <a:prstGeom prst="line">
                  <a:avLst/>
                </a:prstGeom>
                <a:ln w="381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" name="Straight Connector 10"/>
                <p:cNvCxnSpPr/>
                <p:nvPr/>
              </p:nvCxnSpPr>
              <p:spPr bwMode="auto">
                <a:xfrm>
                  <a:off x="3574537" y="3597415"/>
                  <a:ext cx="0" cy="494519"/>
                </a:xfrm>
                <a:prstGeom prst="line">
                  <a:avLst/>
                </a:prstGeom>
                <a:ln w="381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" name="Straight Connector 11"/>
                <p:cNvCxnSpPr/>
                <p:nvPr/>
              </p:nvCxnSpPr>
              <p:spPr bwMode="auto">
                <a:xfrm>
                  <a:off x="5600109" y="3597415"/>
                  <a:ext cx="0" cy="494518"/>
                </a:xfrm>
                <a:prstGeom prst="line">
                  <a:avLst/>
                </a:prstGeom>
                <a:ln w="381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" name="Straight Connector 12"/>
                <p:cNvCxnSpPr/>
                <p:nvPr/>
              </p:nvCxnSpPr>
              <p:spPr bwMode="auto">
                <a:xfrm>
                  <a:off x="4981585" y="3597415"/>
                  <a:ext cx="0" cy="494518"/>
                </a:xfrm>
                <a:prstGeom prst="line">
                  <a:avLst/>
                </a:prstGeom>
                <a:ln w="381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5" name="Oval 14"/>
                <p:cNvSpPr/>
                <p:nvPr/>
              </p:nvSpPr>
              <p:spPr bwMode="auto">
                <a:xfrm>
                  <a:off x="4193061" y="3746317"/>
                  <a:ext cx="170000" cy="196715"/>
                </a:xfrm>
                <a:prstGeom prst="ellipse">
                  <a:avLst/>
                </a:prstGeom>
                <a:solidFill>
                  <a:schemeClr val="tx1"/>
                </a:solidFill>
                <a:ln w="381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lang="en-US">
                    <a:solidFill>
                      <a:schemeClr val="tx1"/>
                    </a:solidFill>
                    <a:ea typeface="MS PGothic" pitchFamily="34" charset="-128"/>
                  </a:endParaRPr>
                </a:p>
              </p:txBody>
            </p:sp>
            <p:cxnSp>
              <p:nvCxnSpPr>
                <p:cNvPr id="29" name="Straight Connector 28"/>
                <p:cNvCxnSpPr/>
                <p:nvPr/>
              </p:nvCxnSpPr>
              <p:spPr bwMode="auto">
                <a:xfrm>
                  <a:off x="6837157" y="3597415"/>
                  <a:ext cx="0" cy="494518"/>
                </a:xfrm>
                <a:prstGeom prst="line">
                  <a:avLst/>
                </a:prstGeom>
                <a:ln w="381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0" name="Straight Connector 29"/>
                <p:cNvCxnSpPr/>
                <p:nvPr/>
              </p:nvCxnSpPr>
              <p:spPr bwMode="auto">
                <a:xfrm>
                  <a:off x="1718965" y="3597415"/>
                  <a:ext cx="0" cy="494518"/>
                </a:xfrm>
                <a:prstGeom prst="line">
                  <a:avLst/>
                </a:prstGeom>
                <a:ln w="381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1" name="Straight Connector 30"/>
                <p:cNvCxnSpPr/>
                <p:nvPr/>
              </p:nvCxnSpPr>
              <p:spPr bwMode="auto">
                <a:xfrm>
                  <a:off x="6218633" y="3597415"/>
                  <a:ext cx="0" cy="494518"/>
                </a:xfrm>
                <a:prstGeom prst="line">
                  <a:avLst/>
                </a:prstGeom>
                <a:ln w="381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36" name="Text Placeholder 3"/>
            <p:cNvSpPr txBox="1">
              <a:spLocks/>
            </p:cNvSpPr>
            <p:nvPr/>
          </p:nvSpPr>
          <p:spPr bwMode="auto">
            <a:xfrm>
              <a:off x="1731314" y="3234530"/>
              <a:ext cx="739957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>
              <a:lvl1pPr marL="2286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1pPr>
              <a:lvl2pPr marL="5715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2pPr>
              <a:lvl3pPr marL="9144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3pPr>
              <a:lvl4pPr marL="12573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4pPr>
              <a:lvl5pPr marL="16002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Courier New" pitchFamily="49" charset="0"/>
                <a:buChar char="o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en-US" sz="2000" dirty="0">
                  <a:solidFill>
                    <a:schemeClr val="accent1"/>
                  </a:solidFill>
                  <a:latin typeface="Orly's Font 2" pitchFamily="66" charset="0"/>
                </a:rPr>
                <a:t>1</a:t>
              </a:r>
              <a:r>
                <a:rPr lang="en-US" sz="2000" dirty="0" smtClean="0">
                  <a:solidFill>
                    <a:schemeClr val="accent1"/>
                  </a:solidFill>
                  <a:latin typeface="Orly's Font 2" pitchFamily="66" charset="0"/>
                </a:rPr>
                <a:t>00</a:t>
              </a:r>
              <a:endParaRPr lang="en-US" sz="2000" dirty="0">
                <a:solidFill>
                  <a:schemeClr val="accent1"/>
                </a:solidFill>
                <a:latin typeface="Orly's Font 2" pitchFamily="66" charset="0"/>
              </a:endParaRPr>
            </a:p>
          </p:txBody>
        </p:sp>
        <p:sp>
          <p:nvSpPr>
            <p:cNvPr id="41" name="Text Placeholder 3"/>
            <p:cNvSpPr txBox="1">
              <a:spLocks/>
            </p:cNvSpPr>
            <p:nvPr/>
          </p:nvSpPr>
          <p:spPr bwMode="auto">
            <a:xfrm>
              <a:off x="2911512" y="3234530"/>
              <a:ext cx="1028700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>
              <a:lvl1pPr marL="2286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1pPr>
              <a:lvl2pPr marL="5715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2pPr>
              <a:lvl3pPr marL="9144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3pPr>
              <a:lvl4pPr marL="12573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4pPr>
              <a:lvl5pPr marL="16002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Courier New" pitchFamily="49" charset="0"/>
                <a:buChar char="o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en-US" sz="2000" dirty="0" smtClean="0">
                  <a:solidFill>
                    <a:schemeClr val="accent1"/>
                  </a:solidFill>
                  <a:latin typeface="Orly's Font 2" pitchFamily="66" charset="0"/>
                </a:rPr>
                <a:t>300</a:t>
              </a:r>
              <a:endParaRPr lang="en-US" sz="2000" dirty="0">
                <a:solidFill>
                  <a:schemeClr val="accent1"/>
                </a:solidFill>
                <a:latin typeface="Orly's Font 2" pitchFamily="66" charset="0"/>
              </a:endParaRPr>
            </a:p>
          </p:txBody>
        </p:sp>
        <p:sp>
          <p:nvSpPr>
            <p:cNvPr id="43" name="Text Placeholder 3"/>
            <p:cNvSpPr txBox="1">
              <a:spLocks/>
            </p:cNvSpPr>
            <p:nvPr/>
          </p:nvSpPr>
          <p:spPr bwMode="auto">
            <a:xfrm>
              <a:off x="4172729" y="3234530"/>
              <a:ext cx="731381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>
              <a:lvl1pPr marL="2286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1pPr>
              <a:lvl2pPr marL="5715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2pPr>
              <a:lvl3pPr marL="9144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3pPr>
              <a:lvl4pPr marL="12573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4pPr>
              <a:lvl5pPr marL="16002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Courier New" pitchFamily="49" charset="0"/>
                <a:buChar char="o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en-US" sz="2000" dirty="0" smtClean="0">
                  <a:solidFill>
                    <a:schemeClr val="accent1"/>
                  </a:solidFill>
                  <a:latin typeface="Orly's Font 2" pitchFamily="66" charset="0"/>
                </a:rPr>
                <a:t>500</a:t>
              </a:r>
              <a:endParaRPr lang="en-US" sz="2000" dirty="0">
                <a:solidFill>
                  <a:schemeClr val="accent1"/>
                </a:solidFill>
                <a:latin typeface="Orly's Font 2" pitchFamily="66" charset="0"/>
              </a:endParaRPr>
            </a:p>
          </p:txBody>
        </p:sp>
        <p:sp>
          <p:nvSpPr>
            <p:cNvPr id="45" name="Text Placeholder 3"/>
            <p:cNvSpPr txBox="1">
              <a:spLocks/>
            </p:cNvSpPr>
            <p:nvPr/>
          </p:nvSpPr>
          <p:spPr bwMode="auto">
            <a:xfrm>
              <a:off x="5573175" y="3234530"/>
              <a:ext cx="725443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>
              <a:lvl1pPr marL="2286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1pPr>
              <a:lvl2pPr marL="5715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2pPr>
              <a:lvl3pPr marL="9144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3pPr>
              <a:lvl4pPr marL="12573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4pPr>
              <a:lvl5pPr marL="16002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Courier New" pitchFamily="49" charset="0"/>
                <a:buChar char="o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en-US" sz="2000" dirty="0">
                  <a:solidFill>
                    <a:schemeClr val="accent1"/>
                  </a:solidFill>
                  <a:latin typeface="Orly's Font 2" pitchFamily="66" charset="0"/>
                </a:rPr>
                <a:t>7</a:t>
              </a:r>
              <a:r>
                <a:rPr lang="en-US" sz="2000" dirty="0" smtClean="0">
                  <a:solidFill>
                    <a:schemeClr val="accent1"/>
                  </a:solidFill>
                  <a:latin typeface="Orly's Font 2" pitchFamily="66" charset="0"/>
                </a:rPr>
                <a:t>00</a:t>
              </a:r>
              <a:endParaRPr lang="en-US" sz="2000" dirty="0">
                <a:solidFill>
                  <a:schemeClr val="accent1"/>
                </a:solidFill>
                <a:latin typeface="Orly's Font 2" pitchFamily="66" charset="0"/>
              </a:endParaRPr>
            </a:p>
          </p:txBody>
        </p:sp>
        <p:sp>
          <p:nvSpPr>
            <p:cNvPr id="47" name="Text Placeholder 3"/>
            <p:cNvSpPr txBox="1">
              <a:spLocks/>
            </p:cNvSpPr>
            <p:nvPr/>
          </p:nvSpPr>
          <p:spPr bwMode="auto">
            <a:xfrm>
              <a:off x="6789294" y="3234530"/>
              <a:ext cx="800100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>
              <a:lvl1pPr marL="2286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1pPr>
              <a:lvl2pPr marL="5715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2pPr>
              <a:lvl3pPr marL="9144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3pPr>
              <a:lvl4pPr marL="12573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4pPr>
              <a:lvl5pPr marL="16002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Courier New" pitchFamily="49" charset="0"/>
                <a:buChar char="o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en-US" sz="2000" dirty="0">
                  <a:solidFill>
                    <a:schemeClr val="accent1"/>
                  </a:solidFill>
                  <a:latin typeface="Orly's Font 2" pitchFamily="66" charset="0"/>
                </a:rPr>
                <a:t>9</a:t>
              </a:r>
              <a:r>
                <a:rPr lang="en-US" sz="2000" dirty="0" smtClean="0">
                  <a:solidFill>
                    <a:schemeClr val="accent1"/>
                  </a:solidFill>
                  <a:latin typeface="Orly's Font 2" pitchFamily="66" charset="0"/>
                </a:rPr>
                <a:t>00</a:t>
              </a:r>
              <a:endParaRPr lang="en-US" sz="2000" dirty="0">
                <a:solidFill>
                  <a:schemeClr val="accent1"/>
                </a:solidFill>
                <a:latin typeface="Orly's Font 2" pitchFamily="66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709422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Picture 31"/>
          <p:cNvPicPr/>
          <p:nvPr/>
        </p:nvPicPr>
        <p:blipFill>
          <a:blip r:embed="rId3"/>
          <a:stretch>
            <a:fillRect/>
          </a:stretch>
        </p:blipFill>
        <p:spPr>
          <a:xfrm>
            <a:off x="3310183" y="1641040"/>
            <a:ext cx="1622062" cy="1707398"/>
          </a:xfrm>
          <a:prstGeom prst="rect">
            <a:avLst/>
          </a:prstGeom>
        </p:spPr>
      </p:pic>
      <p:sp>
        <p:nvSpPr>
          <p:cNvPr id="31" name="Text Placeholder 2"/>
          <p:cNvSpPr txBox="1">
            <a:spLocks/>
          </p:cNvSpPr>
          <p:nvPr/>
        </p:nvSpPr>
        <p:spPr bwMode="auto">
          <a:xfrm>
            <a:off x="3004481" y="430912"/>
            <a:ext cx="58293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Number line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40" name="Cloud Callout 39"/>
          <p:cNvSpPr/>
          <p:nvPr/>
        </p:nvSpPr>
        <p:spPr>
          <a:xfrm>
            <a:off x="432713" y="1151147"/>
            <a:ext cx="3306966" cy="1467062"/>
          </a:xfrm>
          <a:prstGeom prst="cloudCallout">
            <a:avLst>
              <a:gd name="adj1" fmla="val 41666"/>
              <a:gd name="adj2" fmla="val 44588"/>
            </a:avLst>
          </a:prstGeom>
          <a:solidFill>
            <a:schemeClr val="accent2"/>
          </a:solidFill>
          <a:ln w="38100">
            <a:solidFill>
              <a:schemeClr val="accent1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 smtClean="0">
              <a:solidFill>
                <a:schemeClr val="accent1">
                  <a:lumMod val="50000"/>
                </a:schemeClr>
              </a:solidFill>
              <a:latin typeface="Orly's Font 2" pitchFamily="66" charset="0"/>
            </a:endParaRPr>
          </a:p>
        </p:txBody>
      </p:sp>
      <p:sp>
        <p:nvSpPr>
          <p:cNvPr id="41" name="Text Placeholder 3"/>
          <p:cNvSpPr txBox="1">
            <a:spLocks/>
          </p:cNvSpPr>
          <p:nvPr/>
        </p:nvSpPr>
        <p:spPr bwMode="auto">
          <a:xfrm>
            <a:off x="431807" y="1346985"/>
            <a:ext cx="3411828" cy="8371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200" dirty="0" smtClean="0">
                <a:solidFill>
                  <a:schemeClr val="accent1">
                    <a:lumMod val="50000"/>
                  </a:schemeClr>
                </a:solidFill>
                <a:latin typeface="Orly's Font 2" pitchFamily="66" charset="0"/>
              </a:rPr>
              <a:t> ‘Friendly numbers’</a:t>
            </a:r>
          </a:p>
          <a:p>
            <a:pPr marL="0" indent="0" algn="ctr">
              <a:buFont typeface="Wingdings" pitchFamily="2" charset="2"/>
              <a:buNone/>
            </a:pPr>
            <a:r>
              <a:rPr lang="en-US" sz="2200" dirty="0" smtClean="0">
                <a:solidFill>
                  <a:schemeClr val="accent1">
                    <a:lumMod val="50000"/>
                  </a:schemeClr>
                </a:solidFill>
                <a:latin typeface="Orly's Font 2" pitchFamily="66" charset="0"/>
              </a:rPr>
              <a:t>can help us compare</a:t>
            </a:r>
          </a:p>
        </p:txBody>
      </p:sp>
      <p:grpSp>
        <p:nvGrpSpPr>
          <p:cNvPr id="43" name="Group 42"/>
          <p:cNvGrpSpPr/>
          <p:nvPr/>
        </p:nvGrpSpPr>
        <p:grpSpPr>
          <a:xfrm>
            <a:off x="398111" y="3861226"/>
            <a:ext cx="8430142" cy="494519"/>
            <a:chOff x="457200" y="3597415"/>
            <a:chExt cx="7663765" cy="494519"/>
          </a:xfrm>
        </p:grpSpPr>
        <p:cxnSp>
          <p:nvCxnSpPr>
            <p:cNvPr id="49" name="Straight Arrow Connector 48"/>
            <p:cNvCxnSpPr/>
            <p:nvPr/>
          </p:nvCxnSpPr>
          <p:spPr bwMode="auto">
            <a:xfrm flipV="1">
              <a:off x="457200" y="3844674"/>
              <a:ext cx="7663765" cy="24028"/>
            </a:xfrm>
            <a:prstGeom prst="straightConnector1">
              <a:avLst/>
            </a:prstGeom>
            <a:ln w="38100">
              <a:solidFill>
                <a:schemeClr val="tx1"/>
              </a:solidFill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50" name="Group 49"/>
            <p:cNvGrpSpPr/>
            <p:nvPr/>
          </p:nvGrpSpPr>
          <p:grpSpPr>
            <a:xfrm>
              <a:off x="882829" y="3597415"/>
              <a:ext cx="6879651" cy="494519"/>
              <a:chOff x="882829" y="3597415"/>
              <a:chExt cx="6879651" cy="494519"/>
            </a:xfrm>
          </p:grpSpPr>
          <p:sp>
            <p:nvSpPr>
              <p:cNvPr id="51" name="Oval 50"/>
              <p:cNvSpPr/>
              <p:nvPr/>
            </p:nvSpPr>
            <p:spPr bwMode="auto">
              <a:xfrm>
                <a:off x="7592480" y="3746317"/>
                <a:ext cx="170000" cy="196715"/>
              </a:xfrm>
              <a:prstGeom prst="ellipse">
                <a:avLst/>
              </a:prstGeom>
              <a:solidFill>
                <a:schemeClr val="tx1"/>
              </a:solidFill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en-US">
                  <a:solidFill>
                    <a:schemeClr val="tx1"/>
                  </a:solidFill>
                  <a:ea typeface="MS PGothic" pitchFamily="34" charset="-128"/>
                </a:endParaRPr>
              </a:p>
            </p:txBody>
          </p:sp>
          <p:sp>
            <p:nvSpPr>
              <p:cNvPr id="52" name="Oval 51"/>
              <p:cNvSpPr/>
              <p:nvPr/>
            </p:nvSpPr>
            <p:spPr bwMode="auto">
              <a:xfrm>
                <a:off x="882829" y="3746317"/>
                <a:ext cx="170000" cy="196715"/>
              </a:xfrm>
              <a:prstGeom prst="ellipse">
                <a:avLst/>
              </a:prstGeom>
              <a:solidFill>
                <a:schemeClr val="tx1"/>
              </a:solidFill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en-US">
                  <a:solidFill>
                    <a:schemeClr val="tx1"/>
                  </a:solidFill>
                  <a:ea typeface="MS PGothic" pitchFamily="34" charset="-128"/>
                </a:endParaRPr>
              </a:p>
            </p:txBody>
          </p:sp>
          <p:cxnSp>
            <p:nvCxnSpPr>
              <p:cNvPr id="53" name="Straight Connector 52"/>
              <p:cNvCxnSpPr/>
              <p:nvPr/>
            </p:nvCxnSpPr>
            <p:spPr bwMode="auto">
              <a:xfrm>
                <a:off x="2963725" y="3597415"/>
                <a:ext cx="0" cy="494519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4" name="Straight Connector 53"/>
              <p:cNvCxnSpPr/>
              <p:nvPr/>
            </p:nvCxnSpPr>
            <p:spPr bwMode="auto">
              <a:xfrm>
                <a:off x="2326760" y="3597415"/>
                <a:ext cx="0" cy="494518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5" name="Straight Connector 54"/>
              <p:cNvCxnSpPr/>
              <p:nvPr/>
            </p:nvCxnSpPr>
            <p:spPr bwMode="auto">
              <a:xfrm>
                <a:off x="3600690" y="3597415"/>
                <a:ext cx="0" cy="494519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6" name="Straight Connector 55"/>
              <p:cNvCxnSpPr/>
              <p:nvPr/>
            </p:nvCxnSpPr>
            <p:spPr bwMode="auto">
              <a:xfrm>
                <a:off x="5681587" y="3597415"/>
                <a:ext cx="0" cy="494518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7" name="Straight Connector 56"/>
              <p:cNvCxnSpPr/>
              <p:nvPr/>
            </p:nvCxnSpPr>
            <p:spPr bwMode="auto">
              <a:xfrm>
                <a:off x="5044621" y="3597415"/>
                <a:ext cx="0" cy="494518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8" name="Oval 57"/>
              <p:cNvSpPr/>
              <p:nvPr/>
            </p:nvSpPr>
            <p:spPr bwMode="auto">
              <a:xfrm>
                <a:off x="4237656" y="3746317"/>
                <a:ext cx="170000" cy="196715"/>
              </a:xfrm>
              <a:prstGeom prst="ellipse">
                <a:avLst/>
              </a:prstGeom>
              <a:solidFill>
                <a:schemeClr val="tx1"/>
              </a:solidFill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en-US">
                  <a:solidFill>
                    <a:schemeClr val="tx1"/>
                  </a:solidFill>
                  <a:ea typeface="MS PGothic" pitchFamily="34" charset="-128"/>
                </a:endParaRPr>
              </a:p>
            </p:txBody>
          </p:sp>
          <p:cxnSp>
            <p:nvCxnSpPr>
              <p:cNvPr id="59" name="Straight Connector 58"/>
              <p:cNvCxnSpPr/>
              <p:nvPr/>
            </p:nvCxnSpPr>
            <p:spPr bwMode="auto">
              <a:xfrm>
                <a:off x="6955517" y="3597415"/>
                <a:ext cx="0" cy="494518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0" name="Straight Connector 59"/>
              <p:cNvCxnSpPr/>
              <p:nvPr/>
            </p:nvCxnSpPr>
            <p:spPr bwMode="auto">
              <a:xfrm>
                <a:off x="1689794" y="3597415"/>
                <a:ext cx="0" cy="494518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1" name="Straight Connector 60"/>
              <p:cNvCxnSpPr/>
              <p:nvPr/>
            </p:nvCxnSpPr>
            <p:spPr bwMode="auto">
              <a:xfrm>
                <a:off x="6318552" y="3597415"/>
                <a:ext cx="0" cy="494518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62" name="Cloud Callout 61"/>
          <p:cNvSpPr/>
          <p:nvPr/>
        </p:nvSpPr>
        <p:spPr>
          <a:xfrm>
            <a:off x="4753741" y="1081923"/>
            <a:ext cx="3188009" cy="1470706"/>
          </a:xfrm>
          <a:prstGeom prst="cloudCallout">
            <a:avLst>
              <a:gd name="adj1" fmla="val -40226"/>
              <a:gd name="adj2" fmla="val 42675"/>
            </a:avLst>
          </a:prstGeom>
          <a:solidFill>
            <a:schemeClr val="accent6"/>
          </a:solidFill>
          <a:ln w="38100">
            <a:solidFill>
              <a:schemeClr val="accent5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 smtClean="0">
              <a:solidFill>
                <a:schemeClr val="accent5">
                  <a:lumMod val="50000"/>
                </a:schemeClr>
              </a:solidFill>
              <a:latin typeface="Orly's Font 2" pitchFamily="66" charset="0"/>
            </a:endParaRPr>
          </a:p>
        </p:txBody>
      </p:sp>
      <p:sp>
        <p:nvSpPr>
          <p:cNvPr id="64" name="Text Placeholder 3"/>
          <p:cNvSpPr txBox="1">
            <a:spLocks/>
          </p:cNvSpPr>
          <p:nvPr/>
        </p:nvSpPr>
        <p:spPr bwMode="auto">
          <a:xfrm>
            <a:off x="4862528" y="1330680"/>
            <a:ext cx="2999440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200" dirty="0" smtClean="0">
                <a:solidFill>
                  <a:schemeClr val="accent5">
                    <a:lumMod val="50000"/>
                  </a:schemeClr>
                </a:solidFill>
                <a:latin typeface="Orly's Font 2" pitchFamily="66" charset="0"/>
              </a:rPr>
              <a:t>A number line can start with any number</a:t>
            </a:r>
            <a:endParaRPr lang="en-US" sz="2200" dirty="0">
              <a:solidFill>
                <a:schemeClr val="accent5">
                  <a:lumMod val="50000"/>
                </a:schemeClr>
              </a:solidFill>
              <a:latin typeface="Orly's Font 2" pitchFamily="66" charset="0"/>
            </a:endParaRPr>
          </a:p>
        </p:txBody>
      </p:sp>
      <p:sp>
        <p:nvSpPr>
          <p:cNvPr id="74" name="Text Placeholder 2"/>
          <p:cNvSpPr txBox="1">
            <a:spLocks/>
          </p:cNvSpPr>
          <p:nvPr/>
        </p:nvSpPr>
        <p:spPr bwMode="auto">
          <a:xfrm>
            <a:off x="1345390" y="3461116"/>
            <a:ext cx="817149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000" dirty="0" smtClean="0">
                <a:solidFill>
                  <a:schemeClr val="accent1"/>
                </a:solidFill>
                <a:latin typeface="Orly's Font 2" pitchFamily="66" charset="0"/>
              </a:rPr>
              <a:t>100</a:t>
            </a:r>
            <a:endParaRPr lang="en-US" sz="20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75" name="Text Placeholder 2"/>
          <p:cNvSpPr txBox="1">
            <a:spLocks/>
          </p:cNvSpPr>
          <p:nvPr/>
        </p:nvSpPr>
        <p:spPr bwMode="auto">
          <a:xfrm>
            <a:off x="2058364" y="3454455"/>
            <a:ext cx="817149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000" dirty="0">
                <a:solidFill>
                  <a:schemeClr val="accent1"/>
                </a:solidFill>
                <a:latin typeface="Orly's Font 2" pitchFamily="66" charset="0"/>
              </a:rPr>
              <a:t>2</a:t>
            </a:r>
            <a:r>
              <a:rPr lang="en-US" sz="2000" dirty="0" smtClean="0">
                <a:solidFill>
                  <a:schemeClr val="accent1"/>
                </a:solidFill>
                <a:latin typeface="Orly's Font 2" pitchFamily="66" charset="0"/>
              </a:rPr>
              <a:t>00</a:t>
            </a:r>
            <a:endParaRPr lang="en-US" sz="20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76" name="Text Placeholder 2"/>
          <p:cNvSpPr txBox="1">
            <a:spLocks/>
          </p:cNvSpPr>
          <p:nvPr/>
        </p:nvSpPr>
        <p:spPr bwMode="auto">
          <a:xfrm>
            <a:off x="2765321" y="3461116"/>
            <a:ext cx="817149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000" dirty="0">
                <a:solidFill>
                  <a:schemeClr val="accent1"/>
                </a:solidFill>
                <a:latin typeface="Orly's Font 2" pitchFamily="66" charset="0"/>
              </a:rPr>
              <a:t>3</a:t>
            </a:r>
            <a:r>
              <a:rPr lang="en-US" sz="2000" dirty="0" smtClean="0">
                <a:solidFill>
                  <a:schemeClr val="accent1"/>
                </a:solidFill>
                <a:latin typeface="Orly's Font 2" pitchFamily="66" charset="0"/>
              </a:rPr>
              <a:t>00</a:t>
            </a:r>
            <a:endParaRPr lang="en-US" sz="20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77" name="Text Placeholder 2"/>
          <p:cNvSpPr txBox="1">
            <a:spLocks/>
          </p:cNvSpPr>
          <p:nvPr/>
        </p:nvSpPr>
        <p:spPr bwMode="auto">
          <a:xfrm>
            <a:off x="3492939" y="3498343"/>
            <a:ext cx="817149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000" dirty="0">
                <a:solidFill>
                  <a:schemeClr val="accent1"/>
                </a:solidFill>
                <a:latin typeface="Orly's Font 2" pitchFamily="66" charset="0"/>
              </a:rPr>
              <a:t>4</a:t>
            </a:r>
            <a:r>
              <a:rPr lang="en-US" sz="2000" dirty="0" smtClean="0">
                <a:solidFill>
                  <a:schemeClr val="accent1"/>
                </a:solidFill>
                <a:latin typeface="Orly's Font 2" pitchFamily="66" charset="0"/>
              </a:rPr>
              <a:t>00</a:t>
            </a:r>
            <a:endParaRPr lang="en-US" sz="20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78" name="Text Placeholder 2"/>
          <p:cNvSpPr txBox="1">
            <a:spLocks/>
          </p:cNvSpPr>
          <p:nvPr/>
        </p:nvSpPr>
        <p:spPr bwMode="auto">
          <a:xfrm>
            <a:off x="4310088" y="3473023"/>
            <a:ext cx="817149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000" dirty="0">
                <a:solidFill>
                  <a:schemeClr val="accent1"/>
                </a:solidFill>
                <a:latin typeface="Orly's Font 2" pitchFamily="66" charset="0"/>
              </a:rPr>
              <a:t>5</a:t>
            </a:r>
            <a:r>
              <a:rPr lang="en-US" sz="2000" dirty="0" smtClean="0">
                <a:solidFill>
                  <a:schemeClr val="accent1"/>
                </a:solidFill>
                <a:latin typeface="Orly's Font 2" pitchFamily="66" charset="0"/>
              </a:rPr>
              <a:t>00</a:t>
            </a:r>
            <a:endParaRPr lang="en-US" sz="20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79" name="Text Placeholder 2"/>
          <p:cNvSpPr txBox="1">
            <a:spLocks/>
          </p:cNvSpPr>
          <p:nvPr/>
        </p:nvSpPr>
        <p:spPr bwMode="auto">
          <a:xfrm>
            <a:off x="5035700" y="3459910"/>
            <a:ext cx="817149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000" dirty="0">
                <a:solidFill>
                  <a:schemeClr val="accent1"/>
                </a:solidFill>
                <a:latin typeface="Orly's Font 2" pitchFamily="66" charset="0"/>
              </a:rPr>
              <a:t>6</a:t>
            </a:r>
            <a:r>
              <a:rPr lang="en-US" sz="2000" dirty="0" smtClean="0">
                <a:solidFill>
                  <a:schemeClr val="accent1"/>
                </a:solidFill>
                <a:latin typeface="Orly's Font 2" pitchFamily="66" charset="0"/>
              </a:rPr>
              <a:t>00</a:t>
            </a:r>
            <a:endParaRPr lang="en-US" sz="20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80" name="Text Placeholder 2"/>
          <p:cNvSpPr txBox="1">
            <a:spLocks/>
          </p:cNvSpPr>
          <p:nvPr/>
        </p:nvSpPr>
        <p:spPr bwMode="auto">
          <a:xfrm>
            <a:off x="5736362" y="3464824"/>
            <a:ext cx="817149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000" dirty="0">
                <a:solidFill>
                  <a:schemeClr val="accent1"/>
                </a:solidFill>
                <a:latin typeface="Orly's Font 2" pitchFamily="66" charset="0"/>
              </a:rPr>
              <a:t>7</a:t>
            </a:r>
            <a:r>
              <a:rPr lang="en-US" sz="2000" dirty="0" smtClean="0">
                <a:solidFill>
                  <a:schemeClr val="accent1"/>
                </a:solidFill>
                <a:latin typeface="Orly's Font 2" pitchFamily="66" charset="0"/>
              </a:rPr>
              <a:t>00</a:t>
            </a:r>
            <a:endParaRPr lang="en-US" sz="20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81" name="Text Placeholder 2"/>
          <p:cNvSpPr txBox="1">
            <a:spLocks/>
          </p:cNvSpPr>
          <p:nvPr/>
        </p:nvSpPr>
        <p:spPr bwMode="auto">
          <a:xfrm>
            <a:off x="6457280" y="3451079"/>
            <a:ext cx="817149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000" dirty="0">
                <a:solidFill>
                  <a:schemeClr val="accent1"/>
                </a:solidFill>
                <a:latin typeface="Orly's Font 2" pitchFamily="66" charset="0"/>
              </a:rPr>
              <a:t>8</a:t>
            </a:r>
            <a:r>
              <a:rPr lang="en-US" sz="2000" dirty="0" smtClean="0">
                <a:solidFill>
                  <a:schemeClr val="accent1"/>
                </a:solidFill>
                <a:latin typeface="Orly's Font 2" pitchFamily="66" charset="0"/>
              </a:rPr>
              <a:t>00</a:t>
            </a:r>
            <a:endParaRPr lang="en-US" sz="20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82" name="Text Placeholder 2"/>
          <p:cNvSpPr txBox="1">
            <a:spLocks/>
          </p:cNvSpPr>
          <p:nvPr/>
        </p:nvSpPr>
        <p:spPr bwMode="auto">
          <a:xfrm>
            <a:off x="7137686" y="3443604"/>
            <a:ext cx="817149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000" dirty="0">
                <a:solidFill>
                  <a:schemeClr val="accent1"/>
                </a:solidFill>
                <a:latin typeface="Orly's Font 2" pitchFamily="66" charset="0"/>
              </a:rPr>
              <a:t>9</a:t>
            </a:r>
            <a:r>
              <a:rPr lang="en-US" sz="2000" dirty="0" smtClean="0">
                <a:solidFill>
                  <a:schemeClr val="accent1"/>
                </a:solidFill>
                <a:latin typeface="Orly's Font 2" pitchFamily="66" charset="0"/>
              </a:rPr>
              <a:t>00</a:t>
            </a:r>
            <a:endParaRPr lang="en-US" sz="20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83" name="Oval 82"/>
          <p:cNvSpPr/>
          <p:nvPr/>
        </p:nvSpPr>
        <p:spPr>
          <a:xfrm>
            <a:off x="1449223" y="3371850"/>
            <a:ext cx="568630" cy="526603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7212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build="p"/>
      <p:bldP spid="40" grpId="0" animBg="1"/>
      <p:bldP spid="41" grpId="0"/>
      <p:bldP spid="62" grpId="0" animBg="1"/>
      <p:bldP spid="64" grpId="0"/>
      <p:bldP spid="74" grpId="0" build="p"/>
      <p:bldP spid="75" grpId="0" build="p"/>
      <p:bldP spid="76" grpId="0" build="p"/>
      <p:bldP spid="77" grpId="0" build="p"/>
      <p:bldP spid="78" grpId="0" build="p"/>
      <p:bldP spid="79" grpId="0" build="p"/>
      <p:bldP spid="80" grpId="0" build="p"/>
      <p:bldP spid="81" grpId="0" build="p"/>
      <p:bldP spid="82" grpId="0" build="p"/>
      <p:bldP spid="8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4" name="Picture 83"/>
          <p:cNvPicPr/>
          <p:nvPr/>
        </p:nvPicPr>
        <p:blipFill>
          <a:blip r:embed="rId3"/>
          <a:stretch>
            <a:fillRect/>
          </a:stretch>
        </p:blipFill>
        <p:spPr>
          <a:xfrm>
            <a:off x="3310183" y="1641040"/>
            <a:ext cx="1622062" cy="1707398"/>
          </a:xfrm>
          <a:prstGeom prst="rect">
            <a:avLst/>
          </a:prstGeom>
        </p:spPr>
      </p:pic>
      <p:sp>
        <p:nvSpPr>
          <p:cNvPr id="87" name="Cloud Callout 86"/>
          <p:cNvSpPr/>
          <p:nvPr/>
        </p:nvSpPr>
        <p:spPr>
          <a:xfrm>
            <a:off x="4753741" y="1081923"/>
            <a:ext cx="3188009" cy="1470706"/>
          </a:xfrm>
          <a:prstGeom prst="cloudCallout">
            <a:avLst>
              <a:gd name="adj1" fmla="val -40226"/>
              <a:gd name="adj2" fmla="val 42675"/>
            </a:avLst>
          </a:prstGeom>
          <a:solidFill>
            <a:schemeClr val="accent6"/>
          </a:solidFill>
          <a:ln w="38100">
            <a:solidFill>
              <a:schemeClr val="accent5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 smtClean="0">
              <a:solidFill>
                <a:schemeClr val="accent5">
                  <a:lumMod val="50000"/>
                </a:schemeClr>
              </a:solidFill>
              <a:latin typeface="Orly's Font 2" pitchFamily="66" charset="0"/>
            </a:endParaRPr>
          </a:p>
        </p:txBody>
      </p:sp>
      <p:sp>
        <p:nvSpPr>
          <p:cNvPr id="31" name="Text Placeholder 2"/>
          <p:cNvSpPr txBox="1">
            <a:spLocks/>
          </p:cNvSpPr>
          <p:nvPr/>
        </p:nvSpPr>
        <p:spPr bwMode="auto">
          <a:xfrm>
            <a:off x="3004481" y="430912"/>
            <a:ext cx="58293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Compare 356 and 500.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40" name="Cloud Callout 39"/>
          <p:cNvSpPr/>
          <p:nvPr/>
        </p:nvSpPr>
        <p:spPr>
          <a:xfrm>
            <a:off x="432713" y="1151147"/>
            <a:ext cx="3306966" cy="1467062"/>
          </a:xfrm>
          <a:prstGeom prst="cloudCallout">
            <a:avLst>
              <a:gd name="adj1" fmla="val 41666"/>
              <a:gd name="adj2" fmla="val 44588"/>
            </a:avLst>
          </a:prstGeom>
          <a:solidFill>
            <a:schemeClr val="accent2"/>
          </a:solidFill>
          <a:ln w="38100">
            <a:solidFill>
              <a:schemeClr val="accent1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 smtClean="0">
              <a:solidFill>
                <a:schemeClr val="accent1">
                  <a:lumMod val="50000"/>
                </a:schemeClr>
              </a:solidFill>
              <a:latin typeface="Orly's Font 2" pitchFamily="66" charset="0"/>
            </a:endParaRPr>
          </a:p>
        </p:txBody>
      </p:sp>
      <p:sp>
        <p:nvSpPr>
          <p:cNvPr id="41" name="Text Placeholder 3"/>
          <p:cNvSpPr txBox="1">
            <a:spLocks/>
          </p:cNvSpPr>
          <p:nvPr/>
        </p:nvSpPr>
        <p:spPr bwMode="auto">
          <a:xfrm>
            <a:off x="431807" y="1346985"/>
            <a:ext cx="3411828" cy="8371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200" dirty="0" smtClean="0">
                <a:solidFill>
                  <a:schemeClr val="accent1">
                    <a:lumMod val="50000"/>
                  </a:schemeClr>
                </a:solidFill>
                <a:latin typeface="Orly's Font 2" pitchFamily="66" charset="0"/>
              </a:rPr>
              <a:t> 356 – 3 hundreds</a:t>
            </a:r>
          </a:p>
          <a:p>
            <a:pPr marL="0" indent="0" algn="ctr">
              <a:buFont typeface="Wingdings" pitchFamily="2" charset="2"/>
              <a:buNone/>
            </a:pPr>
            <a:r>
              <a:rPr lang="en-US" sz="2200" dirty="0" smtClean="0">
                <a:solidFill>
                  <a:schemeClr val="accent1">
                    <a:lumMod val="50000"/>
                  </a:schemeClr>
                </a:solidFill>
                <a:latin typeface="Orly's Font 2" pitchFamily="66" charset="0"/>
              </a:rPr>
              <a:t>500 – 5 hundreds</a:t>
            </a:r>
          </a:p>
        </p:txBody>
      </p:sp>
      <p:sp>
        <p:nvSpPr>
          <p:cNvPr id="64" name="Text Placeholder 3"/>
          <p:cNvSpPr txBox="1">
            <a:spLocks/>
          </p:cNvSpPr>
          <p:nvPr/>
        </p:nvSpPr>
        <p:spPr bwMode="auto">
          <a:xfrm>
            <a:off x="4862528" y="1459409"/>
            <a:ext cx="2999440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200" dirty="0" smtClean="0">
                <a:solidFill>
                  <a:schemeClr val="accent5">
                    <a:lumMod val="50000"/>
                  </a:schemeClr>
                </a:solidFill>
                <a:latin typeface="Orly's Font 2" pitchFamily="66" charset="0"/>
              </a:rPr>
              <a:t>356 is between 300 and 400</a:t>
            </a:r>
            <a:endParaRPr lang="en-US" sz="2200" dirty="0">
              <a:solidFill>
                <a:schemeClr val="accent5">
                  <a:lumMod val="50000"/>
                </a:schemeClr>
              </a:solidFill>
              <a:latin typeface="Orly's Font 2" pitchFamily="66" charset="0"/>
            </a:endParaRPr>
          </a:p>
        </p:txBody>
      </p:sp>
      <p:sp>
        <p:nvSpPr>
          <p:cNvPr id="33" name="Text Placeholder 2"/>
          <p:cNvSpPr txBox="1">
            <a:spLocks/>
          </p:cNvSpPr>
          <p:nvPr/>
        </p:nvSpPr>
        <p:spPr bwMode="auto">
          <a:xfrm>
            <a:off x="4355362" y="2795885"/>
            <a:ext cx="465868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dirty="0" smtClean="0">
                <a:solidFill>
                  <a:schemeClr val="accent1"/>
                </a:solidFill>
                <a:latin typeface="Orly's Font 2" pitchFamily="66" charset="0"/>
              </a:rPr>
              <a:t>356 &lt; 500   500 &gt; 356</a:t>
            </a:r>
            <a:endParaRPr lang="en-US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34" name="Text Placeholder 2"/>
          <p:cNvSpPr txBox="1">
            <a:spLocks/>
          </p:cNvSpPr>
          <p:nvPr/>
        </p:nvSpPr>
        <p:spPr bwMode="auto">
          <a:xfrm>
            <a:off x="3099354" y="4343340"/>
            <a:ext cx="105658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000" dirty="0" smtClean="0">
                <a:solidFill>
                  <a:schemeClr val="accent3"/>
                </a:solidFill>
                <a:latin typeface="Orly's Font 2" pitchFamily="66" charset="0"/>
              </a:rPr>
              <a:t>356</a:t>
            </a:r>
            <a:endParaRPr lang="en-US" sz="2000" dirty="0">
              <a:solidFill>
                <a:schemeClr val="accent3"/>
              </a:solidFill>
              <a:latin typeface="Orly's Font 2" pitchFamily="66" charset="0"/>
            </a:endParaRPr>
          </a:p>
        </p:txBody>
      </p:sp>
      <p:grpSp>
        <p:nvGrpSpPr>
          <p:cNvPr id="36" name="Group 35"/>
          <p:cNvGrpSpPr/>
          <p:nvPr/>
        </p:nvGrpSpPr>
        <p:grpSpPr>
          <a:xfrm>
            <a:off x="398111" y="3861226"/>
            <a:ext cx="8430142" cy="494519"/>
            <a:chOff x="457200" y="3597415"/>
            <a:chExt cx="7663765" cy="494519"/>
          </a:xfrm>
        </p:grpSpPr>
        <p:cxnSp>
          <p:nvCxnSpPr>
            <p:cNvPr id="37" name="Straight Arrow Connector 36"/>
            <p:cNvCxnSpPr/>
            <p:nvPr/>
          </p:nvCxnSpPr>
          <p:spPr bwMode="auto">
            <a:xfrm flipV="1">
              <a:off x="457200" y="3844674"/>
              <a:ext cx="7663765" cy="24028"/>
            </a:xfrm>
            <a:prstGeom prst="straightConnector1">
              <a:avLst/>
            </a:prstGeom>
            <a:ln w="38100">
              <a:solidFill>
                <a:schemeClr val="tx1"/>
              </a:solidFill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8" name="Group 37"/>
            <p:cNvGrpSpPr/>
            <p:nvPr/>
          </p:nvGrpSpPr>
          <p:grpSpPr>
            <a:xfrm>
              <a:off x="882829" y="3597415"/>
              <a:ext cx="6879651" cy="494519"/>
              <a:chOff x="882829" y="3597415"/>
              <a:chExt cx="6879651" cy="494519"/>
            </a:xfrm>
          </p:grpSpPr>
          <p:sp>
            <p:nvSpPr>
              <p:cNvPr id="39" name="Oval 38"/>
              <p:cNvSpPr/>
              <p:nvPr/>
            </p:nvSpPr>
            <p:spPr bwMode="auto">
              <a:xfrm>
                <a:off x="7592480" y="3746317"/>
                <a:ext cx="170000" cy="196715"/>
              </a:xfrm>
              <a:prstGeom prst="ellipse">
                <a:avLst/>
              </a:prstGeom>
              <a:solidFill>
                <a:schemeClr val="tx1"/>
              </a:solidFill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en-US">
                  <a:solidFill>
                    <a:schemeClr val="tx1"/>
                  </a:solidFill>
                  <a:ea typeface="MS PGothic" pitchFamily="34" charset="-128"/>
                </a:endParaRPr>
              </a:p>
            </p:txBody>
          </p:sp>
          <p:sp>
            <p:nvSpPr>
              <p:cNvPr id="42" name="Oval 41"/>
              <p:cNvSpPr/>
              <p:nvPr/>
            </p:nvSpPr>
            <p:spPr bwMode="auto">
              <a:xfrm>
                <a:off x="882829" y="3746317"/>
                <a:ext cx="170000" cy="196715"/>
              </a:xfrm>
              <a:prstGeom prst="ellipse">
                <a:avLst/>
              </a:prstGeom>
              <a:solidFill>
                <a:schemeClr val="tx1"/>
              </a:solidFill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en-US">
                  <a:solidFill>
                    <a:schemeClr val="tx1"/>
                  </a:solidFill>
                  <a:ea typeface="MS PGothic" pitchFamily="34" charset="-128"/>
                </a:endParaRPr>
              </a:p>
            </p:txBody>
          </p:sp>
          <p:cxnSp>
            <p:nvCxnSpPr>
              <p:cNvPr id="44" name="Straight Connector 43"/>
              <p:cNvCxnSpPr/>
              <p:nvPr/>
            </p:nvCxnSpPr>
            <p:spPr bwMode="auto">
              <a:xfrm>
                <a:off x="2963725" y="3597415"/>
                <a:ext cx="0" cy="494519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5" name="Straight Connector 44"/>
              <p:cNvCxnSpPr/>
              <p:nvPr/>
            </p:nvCxnSpPr>
            <p:spPr bwMode="auto">
              <a:xfrm>
                <a:off x="2326760" y="3597415"/>
                <a:ext cx="0" cy="494518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6" name="Straight Connector 45"/>
              <p:cNvCxnSpPr/>
              <p:nvPr/>
            </p:nvCxnSpPr>
            <p:spPr bwMode="auto">
              <a:xfrm>
                <a:off x="3600690" y="3597415"/>
                <a:ext cx="0" cy="494519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" name="Straight Connector 46"/>
              <p:cNvCxnSpPr/>
              <p:nvPr/>
            </p:nvCxnSpPr>
            <p:spPr bwMode="auto">
              <a:xfrm>
                <a:off x="5681587" y="3597415"/>
                <a:ext cx="0" cy="494518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8" name="Straight Connector 47"/>
              <p:cNvCxnSpPr/>
              <p:nvPr/>
            </p:nvCxnSpPr>
            <p:spPr bwMode="auto">
              <a:xfrm>
                <a:off x="5044621" y="3597415"/>
                <a:ext cx="0" cy="494518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3" name="Oval 62"/>
              <p:cNvSpPr/>
              <p:nvPr/>
            </p:nvSpPr>
            <p:spPr bwMode="auto">
              <a:xfrm>
                <a:off x="4237656" y="3746317"/>
                <a:ext cx="170000" cy="196715"/>
              </a:xfrm>
              <a:prstGeom prst="ellipse">
                <a:avLst/>
              </a:prstGeom>
              <a:solidFill>
                <a:schemeClr val="tx1"/>
              </a:solidFill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en-US">
                  <a:solidFill>
                    <a:schemeClr val="tx1"/>
                  </a:solidFill>
                  <a:ea typeface="MS PGothic" pitchFamily="34" charset="-128"/>
                </a:endParaRPr>
              </a:p>
            </p:txBody>
          </p:sp>
          <p:cxnSp>
            <p:nvCxnSpPr>
              <p:cNvPr id="65" name="Straight Connector 64"/>
              <p:cNvCxnSpPr/>
              <p:nvPr/>
            </p:nvCxnSpPr>
            <p:spPr bwMode="auto">
              <a:xfrm>
                <a:off x="6955517" y="3597415"/>
                <a:ext cx="0" cy="494518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6" name="Straight Connector 65"/>
              <p:cNvCxnSpPr/>
              <p:nvPr/>
            </p:nvCxnSpPr>
            <p:spPr bwMode="auto">
              <a:xfrm>
                <a:off x="1689794" y="3597415"/>
                <a:ext cx="0" cy="494518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7" name="Straight Connector 66"/>
              <p:cNvCxnSpPr/>
              <p:nvPr/>
            </p:nvCxnSpPr>
            <p:spPr bwMode="auto">
              <a:xfrm>
                <a:off x="6318552" y="3597415"/>
                <a:ext cx="0" cy="494518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68" name="Text Placeholder 2"/>
          <p:cNvSpPr txBox="1">
            <a:spLocks/>
          </p:cNvSpPr>
          <p:nvPr/>
        </p:nvSpPr>
        <p:spPr bwMode="auto">
          <a:xfrm>
            <a:off x="1345390" y="3461116"/>
            <a:ext cx="817149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000" dirty="0" smtClean="0">
                <a:solidFill>
                  <a:schemeClr val="accent1"/>
                </a:solidFill>
                <a:latin typeface="Orly's Font 2" pitchFamily="66" charset="0"/>
              </a:rPr>
              <a:t>100</a:t>
            </a:r>
            <a:endParaRPr lang="en-US" sz="20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69" name="Text Placeholder 2"/>
          <p:cNvSpPr txBox="1">
            <a:spLocks/>
          </p:cNvSpPr>
          <p:nvPr/>
        </p:nvSpPr>
        <p:spPr bwMode="auto">
          <a:xfrm>
            <a:off x="2058364" y="3454455"/>
            <a:ext cx="817149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000" dirty="0">
                <a:solidFill>
                  <a:schemeClr val="accent1"/>
                </a:solidFill>
                <a:latin typeface="Orly's Font 2" pitchFamily="66" charset="0"/>
              </a:rPr>
              <a:t>2</a:t>
            </a:r>
            <a:r>
              <a:rPr lang="en-US" sz="2000" dirty="0" smtClean="0">
                <a:solidFill>
                  <a:schemeClr val="accent1"/>
                </a:solidFill>
                <a:latin typeface="Orly's Font 2" pitchFamily="66" charset="0"/>
              </a:rPr>
              <a:t>00</a:t>
            </a:r>
            <a:endParaRPr lang="en-US" sz="20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70" name="Text Placeholder 2"/>
          <p:cNvSpPr txBox="1">
            <a:spLocks/>
          </p:cNvSpPr>
          <p:nvPr/>
        </p:nvSpPr>
        <p:spPr bwMode="auto">
          <a:xfrm>
            <a:off x="2765321" y="3461116"/>
            <a:ext cx="817149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000" dirty="0">
                <a:solidFill>
                  <a:schemeClr val="accent1"/>
                </a:solidFill>
                <a:latin typeface="Orly's Font 2" pitchFamily="66" charset="0"/>
              </a:rPr>
              <a:t>3</a:t>
            </a:r>
            <a:r>
              <a:rPr lang="en-US" sz="2000" dirty="0" smtClean="0">
                <a:solidFill>
                  <a:schemeClr val="accent1"/>
                </a:solidFill>
                <a:latin typeface="Orly's Font 2" pitchFamily="66" charset="0"/>
              </a:rPr>
              <a:t>00</a:t>
            </a:r>
            <a:endParaRPr lang="en-US" sz="20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71" name="Text Placeholder 2"/>
          <p:cNvSpPr txBox="1">
            <a:spLocks/>
          </p:cNvSpPr>
          <p:nvPr/>
        </p:nvSpPr>
        <p:spPr bwMode="auto">
          <a:xfrm>
            <a:off x="3492939" y="3498343"/>
            <a:ext cx="817149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000" dirty="0">
                <a:solidFill>
                  <a:schemeClr val="accent1"/>
                </a:solidFill>
                <a:latin typeface="Orly's Font 2" pitchFamily="66" charset="0"/>
              </a:rPr>
              <a:t>4</a:t>
            </a:r>
            <a:r>
              <a:rPr lang="en-US" sz="2000" dirty="0" smtClean="0">
                <a:solidFill>
                  <a:schemeClr val="accent1"/>
                </a:solidFill>
                <a:latin typeface="Orly's Font 2" pitchFamily="66" charset="0"/>
              </a:rPr>
              <a:t>00</a:t>
            </a:r>
            <a:endParaRPr lang="en-US" sz="20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72" name="Text Placeholder 2"/>
          <p:cNvSpPr txBox="1">
            <a:spLocks/>
          </p:cNvSpPr>
          <p:nvPr/>
        </p:nvSpPr>
        <p:spPr bwMode="auto">
          <a:xfrm>
            <a:off x="4310088" y="3473023"/>
            <a:ext cx="817149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000" dirty="0">
                <a:solidFill>
                  <a:schemeClr val="accent1"/>
                </a:solidFill>
                <a:latin typeface="Orly's Font 2" pitchFamily="66" charset="0"/>
              </a:rPr>
              <a:t>5</a:t>
            </a:r>
            <a:r>
              <a:rPr lang="en-US" sz="2000" dirty="0" smtClean="0">
                <a:solidFill>
                  <a:schemeClr val="accent1"/>
                </a:solidFill>
                <a:latin typeface="Orly's Font 2" pitchFamily="66" charset="0"/>
              </a:rPr>
              <a:t>00</a:t>
            </a:r>
            <a:endParaRPr lang="en-US" sz="20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73" name="Text Placeholder 2"/>
          <p:cNvSpPr txBox="1">
            <a:spLocks/>
          </p:cNvSpPr>
          <p:nvPr/>
        </p:nvSpPr>
        <p:spPr bwMode="auto">
          <a:xfrm>
            <a:off x="5035700" y="3459910"/>
            <a:ext cx="817149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000" dirty="0">
                <a:solidFill>
                  <a:schemeClr val="accent1"/>
                </a:solidFill>
                <a:latin typeface="Orly's Font 2" pitchFamily="66" charset="0"/>
              </a:rPr>
              <a:t>6</a:t>
            </a:r>
            <a:r>
              <a:rPr lang="en-US" sz="2000" dirty="0" smtClean="0">
                <a:solidFill>
                  <a:schemeClr val="accent1"/>
                </a:solidFill>
                <a:latin typeface="Orly's Font 2" pitchFamily="66" charset="0"/>
              </a:rPr>
              <a:t>00</a:t>
            </a:r>
            <a:endParaRPr lang="en-US" sz="20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83" name="Text Placeholder 2"/>
          <p:cNvSpPr txBox="1">
            <a:spLocks/>
          </p:cNvSpPr>
          <p:nvPr/>
        </p:nvSpPr>
        <p:spPr bwMode="auto">
          <a:xfrm>
            <a:off x="5736362" y="3464824"/>
            <a:ext cx="817149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000" dirty="0">
                <a:solidFill>
                  <a:schemeClr val="accent1"/>
                </a:solidFill>
                <a:latin typeface="Orly's Font 2" pitchFamily="66" charset="0"/>
              </a:rPr>
              <a:t>7</a:t>
            </a:r>
            <a:r>
              <a:rPr lang="en-US" sz="2000" dirty="0" smtClean="0">
                <a:solidFill>
                  <a:schemeClr val="accent1"/>
                </a:solidFill>
                <a:latin typeface="Orly's Font 2" pitchFamily="66" charset="0"/>
              </a:rPr>
              <a:t>00</a:t>
            </a:r>
            <a:endParaRPr lang="en-US" sz="20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85" name="Text Placeholder 2"/>
          <p:cNvSpPr txBox="1">
            <a:spLocks/>
          </p:cNvSpPr>
          <p:nvPr/>
        </p:nvSpPr>
        <p:spPr bwMode="auto">
          <a:xfrm>
            <a:off x="6457280" y="3451079"/>
            <a:ext cx="817149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000" dirty="0">
                <a:solidFill>
                  <a:schemeClr val="accent1"/>
                </a:solidFill>
                <a:latin typeface="Orly's Font 2" pitchFamily="66" charset="0"/>
              </a:rPr>
              <a:t>8</a:t>
            </a:r>
            <a:r>
              <a:rPr lang="en-US" sz="2000" dirty="0" smtClean="0">
                <a:solidFill>
                  <a:schemeClr val="accent1"/>
                </a:solidFill>
                <a:latin typeface="Orly's Font 2" pitchFamily="66" charset="0"/>
              </a:rPr>
              <a:t>00</a:t>
            </a:r>
            <a:endParaRPr lang="en-US" sz="20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86" name="Text Placeholder 2"/>
          <p:cNvSpPr txBox="1">
            <a:spLocks/>
          </p:cNvSpPr>
          <p:nvPr/>
        </p:nvSpPr>
        <p:spPr bwMode="auto">
          <a:xfrm>
            <a:off x="7137686" y="3443604"/>
            <a:ext cx="817149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000" dirty="0">
                <a:solidFill>
                  <a:schemeClr val="accent1"/>
                </a:solidFill>
                <a:latin typeface="Orly's Font 2" pitchFamily="66" charset="0"/>
              </a:rPr>
              <a:t>9</a:t>
            </a:r>
            <a:r>
              <a:rPr lang="en-US" sz="2000" dirty="0" smtClean="0">
                <a:solidFill>
                  <a:schemeClr val="accent1"/>
                </a:solidFill>
                <a:latin typeface="Orly's Font 2" pitchFamily="66" charset="0"/>
              </a:rPr>
              <a:t>00</a:t>
            </a:r>
            <a:endParaRPr lang="en-US" sz="2000" dirty="0">
              <a:solidFill>
                <a:schemeClr val="accent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6063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build="p"/>
      <p:bldP spid="41" grpId="0"/>
      <p:bldP spid="64" grpId="0"/>
      <p:bldP spid="33" grpId="0" build="p"/>
      <p:bldP spid="34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4" name="Picture 83"/>
          <p:cNvPicPr/>
          <p:nvPr/>
        </p:nvPicPr>
        <p:blipFill>
          <a:blip r:embed="rId3"/>
          <a:stretch>
            <a:fillRect/>
          </a:stretch>
        </p:blipFill>
        <p:spPr>
          <a:xfrm>
            <a:off x="3310183" y="1641040"/>
            <a:ext cx="1622062" cy="1707398"/>
          </a:xfrm>
          <a:prstGeom prst="rect">
            <a:avLst/>
          </a:prstGeom>
        </p:spPr>
      </p:pic>
      <p:sp>
        <p:nvSpPr>
          <p:cNvPr id="42" name="Cloud Callout 41"/>
          <p:cNvSpPr/>
          <p:nvPr/>
        </p:nvSpPr>
        <p:spPr>
          <a:xfrm>
            <a:off x="4753741" y="1081923"/>
            <a:ext cx="3188009" cy="1470706"/>
          </a:xfrm>
          <a:prstGeom prst="cloudCallout">
            <a:avLst>
              <a:gd name="adj1" fmla="val -40226"/>
              <a:gd name="adj2" fmla="val 42675"/>
            </a:avLst>
          </a:prstGeom>
          <a:solidFill>
            <a:schemeClr val="accent6"/>
          </a:solidFill>
          <a:ln w="38100">
            <a:solidFill>
              <a:schemeClr val="accent5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 smtClean="0">
              <a:solidFill>
                <a:schemeClr val="accent5">
                  <a:lumMod val="50000"/>
                </a:schemeClr>
              </a:solidFill>
              <a:latin typeface="Orly's Font 2" pitchFamily="66" charset="0"/>
            </a:endParaRPr>
          </a:p>
        </p:txBody>
      </p:sp>
      <p:sp>
        <p:nvSpPr>
          <p:cNvPr id="31" name="Text Placeholder 2"/>
          <p:cNvSpPr txBox="1">
            <a:spLocks/>
          </p:cNvSpPr>
          <p:nvPr/>
        </p:nvSpPr>
        <p:spPr bwMode="auto">
          <a:xfrm>
            <a:off x="3004481" y="430912"/>
            <a:ext cx="58293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Compare 500 and 575.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40" name="Cloud Callout 39"/>
          <p:cNvSpPr/>
          <p:nvPr/>
        </p:nvSpPr>
        <p:spPr>
          <a:xfrm>
            <a:off x="432713" y="1151147"/>
            <a:ext cx="3306966" cy="1467062"/>
          </a:xfrm>
          <a:prstGeom prst="cloudCallout">
            <a:avLst>
              <a:gd name="adj1" fmla="val 41666"/>
              <a:gd name="adj2" fmla="val 44588"/>
            </a:avLst>
          </a:prstGeom>
          <a:solidFill>
            <a:schemeClr val="accent2"/>
          </a:solidFill>
          <a:ln w="38100">
            <a:solidFill>
              <a:schemeClr val="accent1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 smtClean="0">
              <a:solidFill>
                <a:schemeClr val="accent1">
                  <a:lumMod val="50000"/>
                </a:schemeClr>
              </a:solidFill>
              <a:latin typeface="Orly's Font 2" pitchFamily="66" charset="0"/>
            </a:endParaRPr>
          </a:p>
        </p:txBody>
      </p:sp>
      <p:sp>
        <p:nvSpPr>
          <p:cNvPr id="41" name="Text Placeholder 3"/>
          <p:cNvSpPr txBox="1">
            <a:spLocks/>
          </p:cNvSpPr>
          <p:nvPr/>
        </p:nvSpPr>
        <p:spPr bwMode="auto">
          <a:xfrm>
            <a:off x="443382" y="1370135"/>
            <a:ext cx="3411828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200" dirty="0" smtClean="0">
                <a:solidFill>
                  <a:schemeClr val="accent1">
                    <a:lumMod val="50000"/>
                  </a:schemeClr>
                </a:solidFill>
                <a:latin typeface="Orly's Font 2" pitchFamily="66" charset="0"/>
              </a:rPr>
              <a:t> Both numbers have 5 in the hundreds place</a:t>
            </a:r>
          </a:p>
        </p:txBody>
      </p:sp>
      <p:sp>
        <p:nvSpPr>
          <p:cNvPr id="64" name="Text Placeholder 3"/>
          <p:cNvSpPr txBox="1">
            <a:spLocks/>
          </p:cNvSpPr>
          <p:nvPr/>
        </p:nvSpPr>
        <p:spPr bwMode="auto">
          <a:xfrm>
            <a:off x="4804653" y="1391698"/>
            <a:ext cx="2999440" cy="8371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200" dirty="0" smtClean="0">
                <a:solidFill>
                  <a:schemeClr val="accent5">
                    <a:lumMod val="50000"/>
                  </a:schemeClr>
                </a:solidFill>
                <a:latin typeface="Orly's Font 2" pitchFamily="66" charset="0"/>
              </a:rPr>
              <a:t>500 comes</a:t>
            </a:r>
          </a:p>
          <a:p>
            <a:pPr marL="0" indent="0" algn="ctr">
              <a:buFont typeface="Wingdings" pitchFamily="2" charset="2"/>
              <a:buNone/>
            </a:pPr>
            <a:r>
              <a:rPr lang="en-US" sz="2200" dirty="0">
                <a:solidFill>
                  <a:schemeClr val="accent5">
                    <a:lumMod val="50000"/>
                  </a:schemeClr>
                </a:solidFill>
                <a:latin typeface="Orly's Font 2" pitchFamily="66" charset="0"/>
              </a:rPr>
              <a:t>b</a:t>
            </a:r>
            <a:r>
              <a:rPr lang="en-US" sz="2200" dirty="0" smtClean="0">
                <a:solidFill>
                  <a:schemeClr val="accent5">
                    <a:lumMod val="50000"/>
                  </a:schemeClr>
                </a:solidFill>
                <a:latin typeface="Orly's Font 2" pitchFamily="66" charset="0"/>
              </a:rPr>
              <a:t>efore 575</a:t>
            </a:r>
          </a:p>
        </p:txBody>
      </p:sp>
      <p:sp>
        <p:nvSpPr>
          <p:cNvPr id="33" name="Text Placeholder 2"/>
          <p:cNvSpPr txBox="1">
            <a:spLocks/>
          </p:cNvSpPr>
          <p:nvPr/>
        </p:nvSpPr>
        <p:spPr bwMode="auto">
          <a:xfrm>
            <a:off x="4355362" y="2795885"/>
            <a:ext cx="465868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dirty="0" smtClean="0">
                <a:solidFill>
                  <a:schemeClr val="accent1"/>
                </a:solidFill>
                <a:latin typeface="Orly's Font 2" pitchFamily="66" charset="0"/>
              </a:rPr>
              <a:t>500 &lt; 575   575 &gt; 500</a:t>
            </a:r>
            <a:endParaRPr lang="en-US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34" name="Text Placeholder 2"/>
          <p:cNvSpPr txBox="1">
            <a:spLocks/>
          </p:cNvSpPr>
          <p:nvPr/>
        </p:nvSpPr>
        <p:spPr bwMode="auto">
          <a:xfrm>
            <a:off x="4623157" y="4229040"/>
            <a:ext cx="105658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000" dirty="0" smtClean="0">
                <a:solidFill>
                  <a:schemeClr val="accent3"/>
                </a:solidFill>
                <a:latin typeface="Orly's Font 2" pitchFamily="66" charset="0"/>
              </a:rPr>
              <a:t>575</a:t>
            </a:r>
            <a:endParaRPr lang="en-US" sz="2000" dirty="0">
              <a:solidFill>
                <a:schemeClr val="accent3"/>
              </a:solidFill>
              <a:latin typeface="Orly's Font 2" pitchFamily="66" charset="0"/>
            </a:endParaRPr>
          </a:p>
        </p:txBody>
      </p:sp>
      <p:sp>
        <p:nvSpPr>
          <p:cNvPr id="37" name="Rectangle 36"/>
          <p:cNvSpPr/>
          <p:nvPr/>
        </p:nvSpPr>
        <p:spPr>
          <a:xfrm>
            <a:off x="7287277" y="392286"/>
            <a:ext cx="332943" cy="394479"/>
          </a:xfrm>
          <a:prstGeom prst="rect">
            <a:avLst/>
          </a:prstGeom>
          <a:solidFill>
            <a:srgbClr val="92D050">
              <a:alpha val="51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8" name="Rectangle 37"/>
          <p:cNvSpPr/>
          <p:nvPr/>
        </p:nvSpPr>
        <p:spPr>
          <a:xfrm>
            <a:off x="5567410" y="445592"/>
            <a:ext cx="332943" cy="358617"/>
          </a:xfrm>
          <a:prstGeom prst="rect">
            <a:avLst/>
          </a:prstGeom>
          <a:solidFill>
            <a:srgbClr val="92D050">
              <a:alpha val="51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9" name="Oval 38"/>
          <p:cNvSpPr/>
          <p:nvPr/>
        </p:nvSpPr>
        <p:spPr>
          <a:xfrm>
            <a:off x="4372576" y="3295458"/>
            <a:ext cx="655239" cy="533592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grpSp>
        <p:nvGrpSpPr>
          <p:cNvPr id="44" name="Group 43"/>
          <p:cNvGrpSpPr/>
          <p:nvPr/>
        </p:nvGrpSpPr>
        <p:grpSpPr>
          <a:xfrm>
            <a:off x="398111" y="3861226"/>
            <a:ext cx="8430142" cy="494519"/>
            <a:chOff x="457200" y="3597415"/>
            <a:chExt cx="7663765" cy="494519"/>
          </a:xfrm>
        </p:grpSpPr>
        <p:cxnSp>
          <p:nvCxnSpPr>
            <p:cNvPr id="45" name="Straight Arrow Connector 44"/>
            <p:cNvCxnSpPr/>
            <p:nvPr/>
          </p:nvCxnSpPr>
          <p:spPr bwMode="auto">
            <a:xfrm flipV="1">
              <a:off x="457200" y="3844674"/>
              <a:ext cx="7663765" cy="24028"/>
            </a:xfrm>
            <a:prstGeom prst="straightConnector1">
              <a:avLst/>
            </a:prstGeom>
            <a:ln w="38100">
              <a:solidFill>
                <a:schemeClr val="tx1"/>
              </a:solidFill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6" name="Group 45"/>
            <p:cNvGrpSpPr/>
            <p:nvPr/>
          </p:nvGrpSpPr>
          <p:grpSpPr>
            <a:xfrm>
              <a:off x="882829" y="3597415"/>
              <a:ext cx="6879651" cy="494519"/>
              <a:chOff x="882829" y="3597415"/>
              <a:chExt cx="6879651" cy="494519"/>
            </a:xfrm>
          </p:grpSpPr>
          <p:sp>
            <p:nvSpPr>
              <p:cNvPr id="47" name="Oval 46"/>
              <p:cNvSpPr/>
              <p:nvPr/>
            </p:nvSpPr>
            <p:spPr bwMode="auto">
              <a:xfrm>
                <a:off x="7592480" y="3746317"/>
                <a:ext cx="170000" cy="196715"/>
              </a:xfrm>
              <a:prstGeom prst="ellipse">
                <a:avLst/>
              </a:prstGeom>
              <a:solidFill>
                <a:schemeClr val="tx1"/>
              </a:solidFill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en-US">
                  <a:solidFill>
                    <a:schemeClr val="tx1"/>
                  </a:solidFill>
                  <a:ea typeface="MS PGothic" pitchFamily="34" charset="-128"/>
                </a:endParaRPr>
              </a:p>
            </p:txBody>
          </p:sp>
          <p:sp>
            <p:nvSpPr>
              <p:cNvPr id="48" name="Oval 47"/>
              <p:cNvSpPr/>
              <p:nvPr/>
            </p:nvSpPr>
            <p:spPr bwMode="auto">
              <a:xfrm>
                <a:off x="882829" y="3746317"/>
                <a:ext cx="170000" cy="196715"/>
              </a:xfrm>
              <a:prstGeom prst="ellipse">
                <a:avLst/>
              </a:prstGeom>
              <a:solidFill>
                <a:schemeClr val="tx1"/>
              </a:solidFill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en-US">
                  <a:solidFill>
                    <a:schemeClr val="tx1"/>
                  </a:solidFill>
                  <a:ea typeface="MS PGothic" pitchFamily="34" charset="-128"/>
                </a:endParaRPr>
              </a:p>
            </p:txBody>
          </p:sp>
          <p:cxnSp>
            <p:nvCxnSpPr>
              <p:cNvPr id="63" name="Straight Connector 62"/>
              <p:cNvCxnSpPr/>
              <p:nvPr/>
            </p:nvCxnSpPr>
            <p:spPr bwMode="auto">
              <a:xfrm>
                <a:off x="2963725" y="3597415"/>
                <a:ext cx="0" cy="494519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5" name="Straight Connector 64"/>
              <p:cNvCxnSpPr/>
              <p:nvPr/>
            </p:nvCxnSpPr>
            <p:spPr bwMode="auto">
              <a:xfrm>
                <a:off x="2326760" y="3597415"/>
                <a:ext cx="0" cy="494518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6" name="Straight Connector 65"/>
              <p:cNvCxnSpPr/>
              <p:nvPr/>
            </p:nvCxnSpPr>
            <p:spPr bwMode="auto">
              <a:xfrm>
                <a:off x="3600690" y="3597415"/>
                <a:ext cx="0" cy="494519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7" name="Straight Connector 66"/>
              <p:cNvCxnSpPr/>
              <p:nvPr/>
            </p:nvCxnSpPr>
            <p:spPr bwMode="auto">
              <a:xfrm>
                <a:off x="5681587" y="3597415"/>
                <a:ext cx="0" cy="494518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8" name="Straight Connector 67"/>
              <p:cNvCxnSpPr/>
              <p:nvPr/>
            </p:nvCxnSpPr>
            <p:spPr bwMode="auto">
              <a:xfrm>
                <a:off x="5044621" y="3597415"/>
                <a:ext cx="0" cy="494518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9" name="Oval 68"/>
              <p:cNvSpPr/>
              <p:nvPr/>
            </p:nvSpPr>
            <p:spPr bwMode="auto">
              <a:xfrm>
                <a:off x="4237656" y="3746317"/>
                <a:ext cx="170000" cy="196715"/>
              </a:xfrm>
              <a:prstGeom prst="ellipse">
                <a:avLst/>
              </a:prstGeom>
              <a:solidFill>
                <a:schemeClr val="tx1"/>
              </a:solidFill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en-US">
                  <a:solidFill>
                    <a:schemeClr val="tx1"/>
                  </a:solidFill>
                  <a:ea typeface="MS PGothic" pitchFamily="34" charset="-128"/>
                </a:endParaRPr>
              </a:p>
            </p:txBody>
          </p:sp>
          <p:cxnSp>
            <p:nvCxnSpPr>
              <p:cNvPr id="70" name="Straight Connector 69"/>
              <p:cNvCxnSpPr/>
              <p:nvPr/>
            </p:nvCxnSpPr>
            <p:spPr bwMode="auto">
              <a:xfrm>
                <a:off x="6955517" y="3597415"/>
                <a:ext cx="0" cy="494518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1" name="Straight Connector 70"/>
              <p:cNvCxnSpPr/>
              <p:nvPr/>
            </p:nvCxnSpPr>
            <p:spPr bwMode="auto">
              <a:xfrm>
                <a:off x="1689794" y="3597415"/>
                <a:ext cx="0" cy="494518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2" name="Straight Connector 71"/>
              <p:cNvCxnSpPr/>
              <p:nvPr/>
            </p:nvCxnSpPr>
            <p:spPr bwMode="auto">
              <a:xfrm>
                <a:off x="6318552" y="3597415"/>
                <a:ext cx="0" cy="494518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73" name="Text Placeholder 2"/>
          <p:cNvSpPr txBox="1">
            <a:spLocks/>
          </p:cNvSpPr>
          <p:nvPr/>
        </p:nvSpPr>
        <p:spPr bwMode="auto">
          <a:xfrm>
            <a:off x="1345390" y="3461116"/>
            <a:ext cx="817149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000" dirty="0" smtClean="0">
                <a:solidFill>
                  <a:schemeClr val="accent1"/>
                </a:solidFill>
                <a:latin typeface="Orly's Font 2" pitchFamily="66" charset="0"/>
              </a:rPr>
              <a:t>100</a:t>
            </a:r>
            <a:endParaRPr lang="en-US" sz="20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83" name="Text Placeholder 2"/>
          <p:cNvSpPr txBox="1">
            <a:spLocks/>
          </p:cNvSpPr>
          <p:nvPr/>
        </p:nvSpPr>
        <p:spPr bwMode="auto">
          <a:xfrm>
            <a:off x="2058364" y="3454455"/>
            <a:ext cx="817149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000" dirty="0">
                <a:solidFill>
                  <a:schemeClr val="accent1"/>
                </a:solidFill>
                <a:latin typeface="Orly's Font 2" pitchFamily="66" charset="0"/>
              </a:rPr>
              <a:t>2</a:t>
            </a:r>
            <a:r>
              <a:rPr lang="en-US" sz="2000" dirty="0" smtClean="0">
                <a:solidFill>
                  <a:schemeClr val="accent1"/>
                </a:solidFill>
                <a:latin typeface="Orly's Font 2" pitchFamily="66" charset="0"/>
              </a:rPr>
              <a:t>00</a:t>
            </a:r>
            <a:endParaRPr lang="en-US" sz="20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85" name="Text Placeholder 2"/>
          <p:cNvSpPr txBox="1">
            <a:spLocks/>
          </p:cNvSpPr>
          <p:nvPr/>
        </p:nvSpPr>
        <p:spPr bwMode="auto">
          <a:xfrm>
            <a:off x="2765321" y="3461116"/>
            <a:ext cx="817149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000" dirty="0">
                <a:solidFill>
                  <a:schemeClr val="accent1"/>
                </a:solidFill>
                <a:latin typeface="Orly's Font 2" pitchFamily="66" charset="0"/>
              </a:rPr>
              <a:t>3</a:t>
            </a:r>
            <a:r>
              <a:rPr lang="en-US" sz="2000" dirty="0" smtClean="0">
                <a:solidFill>
                  <a:schemeClr val="accent1"/>
                </a:solidFill>
                <a:latin typeface="Orly's Font 2" pitchFamily="66" charset="0"/>
              </a:rPr>
              <a:t>00</a:t>
            </a:r>
            <a:endParaRPr lang="en-US" sz="20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86" name="Text Placeholder 2"/>
          <p:cNvSpPr txBox="1">
            <a:spLocks/>
          </p:cNvSpPr>
          <p:nvPr/>
        </p:nvSpPr>
        <p:spPr bwMode="auto">
          <a:xfrm>
            <a:off x="3492939" y="3498343"/>
            <a:ext cx="817149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000" dirty="0">
                <a:solidFill>
                  <a:schemeClr val="accent1"/>
                </a:solidFill>
                <a:latin typeface="Orly's Font 2" pitchFamily="66" charset="0"/>
              </a:rPr>
              <a:t>4</a:t>
            </a:r>
            <a:r>
              <a:rPr lang="en-US" sz="2000" dirty="0" smtClean="0">
                <a:solidFill>
                  <a:schemeClr val="accent1"/>
                </a:solidFill>
                <a:latin typeface="Orly's Font 2" pitchFamily="66" charset="0"/>
              </a:rPr>
              <a:t>00</a:t>
            </a:r>
            <a:endParaRPr lang="en-US" sz="20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87" name="Text Placeholder 2"/>
          <p:cNvSpPr txBox="1">
            <a:spLocks/>
          </p:cNvSpPr>
          <p:nvPr/>
        </p:nvSpPr>
        <p:spPr bwMode="auto">
          <a:xfrm>
            <a:off x="4310088" y="3473023"/>
            <a:ext cx="817149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000" dirty="0">
                <a:solidFill>
                  <a:schemeClr val="accent1"/>
                </a:solidFill>
                <a:latin typeface="Orly's Font 2" pitchFamily="66" charset="0"/>
              </a:rPr>
              <a:t>5</a:t>
            </a:r>
            <a:r>
              <a:rPr lang="en-US" sz="2000" dirty="0" smtClean="0">
                <a:solidFill>
                  <a:schemeClr val="accent1"/>
                </a:solidFill>
                <a:latin typeface="Orly's Font 2" pitchFamily="66" charset="0"/>
              </a:rPr>
              <a:t>00</a:t>
            </a:r>
            <a:endParaRPr lang="en-US" sz="20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88" name="Text Placeholder 2"/>
          <p:cNvSpPr txBox="1">
            <a:spLocks/>
          </p:cNvSpPr>
          <p:nvPr/>
        </p:nvSpPr>
        <p:spPr bwMode="auto">
          <a:xfrm>
            <a:off x="5035700" y="3459910"/>
            <a:ext cx="817149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000" dirty="0">
                <a:solidFill>
                  <a:schemeClr val="accent1"/>
                </a:solidFill>
                <a:latin typeface="Orly's Font 2" pitchFamily="66" charset="0"/>
              </a:rPr>
              <a:t>6</a:t>
            </a:r>
            <a:r>
              <a:rPr lang="en-US" sz="2000" dirty="0" smtClean="0">
                <a:solidFill>
                  <a:schemeClr val="accent1"/>
                </a:solidFill>
                <a:latin typeface="Orly's Font 2" pitchFamily="66" charset="0"/>
              </a:rPr>
              <a:t>00</a:t>
            </a:r>
            <a:endParaRPr lang="en-US" sz="20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89" name="Text Placeholder 2"/>
          <p:cNvSpPr txBox="1">
            <a:spLocks/>
          </p:cNvSpPr>
          <p:nvPr/>
        </p:nvSpPr>
        <p:spPr bwMode="auto">
          <a:xfrm>
            <a:off x="5736362" y="3464824"/>
            <a:ext cx="817149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000" dirty="0">
                <a:solidFill>
                  <a:schemeClr val="accent1"/>
                </a:solidFill>
                <a:latin typeface="Orly's Font 2" pitchFamily="66" charset="0"/>
              </a:rPr>
              <a:t>7</a:t>
            </a:r>
            <a:r>
              <a:rPr lang="en-US" sz="2000" dirty="0" smtClean="0">
                <a:solidFill>
                  <a:schemeClr val="accent1"/>
                </a:solidFill>
                <a:latin typeface="Orly's Font 2" pitchFamily="66" charset="0"/>
              </a:rPr>
              <a:t>00</a:t>
            </a:r>
            <a:endParaRPr lang="en-US" sz="20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90" name="Text Placeholder 2"/>
          <p:cNvSpPr txBox="1">
            <a:spLocks/>
          </p:cNvSpPr>
          <p:nvPr/>
        </p:nvSpPr>
        <p:spPr bwMode="auto">
          <a:xfrm>
            <a:off x="6457280" y="3451079"/>
            <a:ext cx="817149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000" dirty="0">
                <a:solidFill>
                  <a:schemeClr val="accent1"/>
                </a:solidFill>
                <a:latin typeface="Orly's Font 2" pitchFamily="66" charset="0"/>
              </a:rPr>
              <a:t>8</a:t>
            </a:r>
            <a:r>
              <a:rPr lang="en-US" sz="2000" dirty="0" smtClean="0">
                <a:solidFill>
                  <a:schemeClr val="accent1"/>
                </a:solidFill>
                <a:latin typeface="Orly's Font 2" pitchFamily="66" charset="0"/>
              </a:rPr>
              <a:t>00</a:t>
            </a:r>
            <a:endParaRPr lang="en-US" sz="20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91" name="Text Placeholder 2"/>
          <p:cNvSpPr txBox="1">
            <a:spLocks/>
          </p:cNvSpPr>
          <p:nvPr/>
        </p:nvSpPr>
        <p:spPr bwMode="auto">
          <a:xfrm>
            <a:off x="7137686" y="3443604"/>
            <a:ext cx="817149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000" dirty="0">
                <a:solidFill>
                  <a:schemeClr val="accent1"/>
                </a:solidFill>
                <a:latin typeface="Orly's Font 2" pitchFamily="66" charset="0"/>
              </a:rPr>
              <a:t>9</a:t>
            </a:r>
            <a:r>
              <a:rPr lang="en-US" sz="2000" dirty="0" smtClean="0">
                <a:solidFill>
                  <a:schemeClr val="accent1"/>
                </a:solidFill>
                <a:latin typeface="Orly's Font 2" pitchFamily="66" charset="0"/>
              </a:rPr>
              <a:t>00</a:t>
            </a:r>
            <a:endParaRPr lang="en-US" sz="2000" dirty="0">
              <a:solidFill>
                <a:schemeClr val="accent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876883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build="p"/>
      <p:bldP spid="41" grpId="0"/>
      <p:bldP spid="64" grpId="0"/>
      <p:bldP spid="33" grpId="0" build="p"/>
      <p:bldP spid="34" grpId="0" build="p"/>
      <p:bldP spid="37" grpId="0" animBg="1"/>
      <p:bldP spid="38" grpId="0" animBg="1"/>
      <p:bldP spid="3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Cloud Callout 29"/>
          <p:cNvSpPr/>
          <p:nvPr/>
        </p:nvSpPr>
        <p:spPr>
          <a:xfrm>
            <a:off x="5444274" y="305347"/>
            <a:ext cx="3377841" cy="1632572"/>
          </a:xfrm>
          <a:prstGeom prst="cloudCallout">
            <a:avLst>
              <a:gd name="adj1" fmla="val 910"/>
              <a:gd name="adj2" fmla="val 71693"/>
            </a:avLst>
          </a:prstGeom>
          <a:solidFill>
            <a:schemeClr val="accent6"/>
          </a:solidFill>
          <a:ln w="38100">
            <a:solidFill>
              <a:schemeClr val="accent5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 smtClean="0">
              <a:solidFill>
                <a:schemeClr val="accent5">
                  <a:lumMod val="50000"/>
                </a:schemeClr>
              </a:solidFill>
              <a:latin typeface="Orly's Font 2" pitchFamily="66" charset="0"/>
            </a:endParaRPr>
          </a:p>
        </p:txBody>
      </p:sp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707444" y="915846"/>
            <a:ext cx="4550355" cy="2246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Park School has 485 students. Webb School has 620 students. Which school has more students?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28" name="Text Placeholder 2"/>
          <p:cNvSpPr txBox="1">
            <a:spLocks/>
          </p:cNvSpPr>
          <p:nvPr/>
        </p:nvSpPr>
        <p:spPr bwMode="auto">
          <a:xfrm>
            <a:off x="3608689" y="4141274"/>
            <a:ext cx="1453219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000" dirty="0" smtClean="0">
                <a:solidFill>
                  <a:schemeClr val="accent3"/>
                </a:solidFill>
                <a:latin typeface="Orly's Font 2" pitchFamily="66" charset="0"/>
              </a:rPr>
              <a:t>485</a:t>
            </a:r>
            <a:endParaRPr lang="en-US" sz="2000" dirty="0">
              <a:solidFill>
                <a:schemeClr val="accent3"/>
              </a:solidFill>
              <a:latin typeface="Orly's Font 2" pitchFamily="66" charset="0"/>
            </a:endParaRPr>
          </a:p>
        </p:txBody>
      </p:sp>
      <p:sp>
        <p:nvSpPr>
          <p:cNvPr id="29" name="Text Placeholder 2"/>
          <p:cNvSpPr txBox="1">
            <a:spLocks/>
          </p:cNvSpPr>
          <p:nvPr/>
        </p:nvSpPr>
        <p:spPr bwMode="auto">
          <a:xfrm>
            <a:off x="5010785" y="4122474"/>
            <a:ext cx="1453219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000" dirty="0" smtClean="0">
                <a:solidFill>
                  <a:schemeClr val="accent3"/>
                </a:solidFill>
                <a:latin typeface="Orly's Font 2" pitchFamily="66" charset="0"/>
              </a:rPr>
              <a:t>620</a:t>
            </a:r>
            <a:endParaRPr lang="en-US" sz="2000" dirty="0">
              <a:solidFill>
                <a:schemeClr val="accent3"/>
              </a:solidFill>
              <a:latin typeface="Orly's Font 2" pitchFamily="66" charset="0"/>
            </a:endParaRPr>
          </a:p>
        </p:txBody>
      </p:sp>
      <p:sp>
        <p:nvSpPr>
          <p:cNvPr id="31" name="Text Placeholder 3"/>
          <p:cNvSpPr txBox="1">
            <a:spLocks/>
          </p:cNvSpPr>
          <p:nvPr/>
        </p:nvSpPr>
        <p:spPr bwMode="auto">
          <a:xfrm>
            <a:off x="5745632" y="567635"/>
            <a:ext cx="3110453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200" dirty="0" smtClean="0">
                <a:solidFill>
                  <a:schemeClr val="accent5">
                    <a:lumMod val="50000"/>
                  </a:schemeClr>
                </a:solidFill>
                <a:latin typeface="Orly's Font 2" pitchFamily="66" charset="0"/>
              </a:rPr>
              <a:t>On a number line 485 comes before 620.</a:t>
            </a:r>
            <a:endParaRPr lang="en-US" sz="2200" dirty="0">
              <a:solidFill>
                <a:schemeClr val="accent5">
                  <a:lumMod val="50000"/>
                </a:schemeClr>
              </a:solidFill>
              <a:latin typeface="Orly's Font 2" pitchFamily="66" charset="0"/>
            </a:endParaRPr>
          </a:p>
        </p:txBody>
      </p:sp>
      <p:sp>
        <p:nvSpPr>
          <p:cNvPr id="33" name="Text Placeholder 2"/>
          <p:cNvSpPr txBox="1">
            <a:spLocks/>
          </p:cNvSpPr>
          <p:nvPr/>
        </p:nvSpPr>
        <p:spPr bwMode="auto">
          <a:xfrm>
            <a:off x="4519799" y="2508944"/>
            <a:ext cx="465868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dirty="0" smtClean="0">
                <a:solidFill>
                  <a:schemeClr val="accent1"/>
                </a:solidFill>
                <a:latin typeface="Orly's Font 2" pitchFamily="66" charset="0"/>
              </a:rPr>
              <a:t>620 &gt; 485   485 &lt;620</a:t>
            </a:r>
            <a:endParaRPr lang="en-US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grpSp>
        <p:nvGrpSpPr>
          <p:cNvPr id="32" name="Group 31"/>
          <p:cNvGrpSpPr/>
          <p:nvPr/>
        </p:nvGrpSpPr>
        <p:grpSpPr>
          <a:xfrm>
            <a:off x="398111" y="3861226"/>
            <a:ext cx="8430142" cy="494519"/>
            <a:chOff x="457200" y="3597415"/>
            <a:chExt cx="7663765" cy="494519"/>
          </a:xfrm>
        </p:grpSpPr>
        <p:cxnSp>
          <p:nvCxnSpPr>
            <p:cNvPr id="34" name="Straight Arrow Connector 33"/>
            <p:cNvCxnSpPr/>
            <p:nvPr/>
          </p:nvCxnSpPr>
          <p:spPr bwMode="auto">
            <a:xfrm flipV="1">
              <a:off x="457200" y="3844674"/>
              <a:ext cx="7663765" cy="24028"/>
            </a:xfrm>
            <a:prstGeom prst="straightConnector1">
              <a:avLst/>
            </a:prstGeom>
            <a:ln w="38100">
              <a:solidFill>
                <a:schemeClr val="tx1"/>
              </a:solidFill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5" name="Group 34"/>
            <p:cNvGrpSpPr/>
            <p:nvPr/>
          </p:nvGrpSpPr>
          <p:grpSpPr>
            <a:xfrm>
              <a:off x="882829" y="3597415"/>
              <a:ext cx="6879651" cy="494519"/>
              <a:chOff x="882829" y="3597415"/>
              <a:chExt cx="6879651" cy="494519"/>
            </a:xfrm>
          </p:grpSpPr>
          <p:sp>
            <p:nvSpPr>
              <p:cNvPr id="36" name="Oval 35"/>
              <p:cNvSpPr/>
              <p:nvPr/>
            </p:nvSpPr>
            <p:spPr bwMode="auto">
              <a:xfrm>
                <a:off x="7592480" y="3746317"/>
                <a:ext cx="170000" cy="196715"/>
              </a:xfrm>
              <a:prstGeom prst="ellipse">
                <a:avLst/>
              </a:prstGeom>
              <a:solidFill>
                <a:schemeClr val="tx1"/>
              </a:solidFill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en-US">
                  <a:solidFill>
                    <a:schemeClr val="tx1"/>
                  </a:solidFill>
                  <a:ea typeface="MS PGothic" pitchFamily="34" charset="-128"/>
                </a:endParaRPr>
              </a:p>
            </p:txBody>
          </p:sp>
          <p:sp>
            <p:nvSpPr>
              <p:cNvPr id="37" name="Oval 36"/>
              <p:cNvSpPr/>
              <p:nvPr/>
            </p:nvSpPr>
            <p:spPr bwMode="auto">
              <a:xfrm>
                <a:off x="882829" y="3746317"/>
                <a:ext cx="170000" cy="196715"/>
              </a:xfrm>
              <a:prstGeom prst="ellipse">
                <a:avLst/>
              </a:prstGeom>
              <a:solidFill>
                <a:schemeClr val="tx1"/>
              </a:solidFill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en-US">
                  <a:solidFill>
                    <a:schemeClr val="tx1"/>
                  </a:solidFill>
                  <a:ea typeface="MS PGothic" pitchFamily="34" charset="-128"/>
                </a:endParaRPr>
              </a:p>
            </p:txBody>
          </p:sp>
          <p:cxnSp>
            <p:nvCxnSpPr>
              <p:cNvPr id="38" name="Straight Connector 37"/>
              <p:cNvCxnSpPr/>
              <p:nvPr/>
            </p:nvCxnSpPr>
            <p:spPr bwMode="auto">
              <a:xfrm>
                <a:off x="2963725" y="3597415"/>
                <a:ext cx="0" cy="494519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" name="Straight Connector 38"/>
              <p:cNvCxnSpPr/>
              <p:nvPr/>
            </p:nvCxnSpPr>
            <p:spPr bwMode="auto">
              <a:xfrm>
                <a:off x="2326760" y="3597415"/>
                <a:ext cx="0" cy="494518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Straight Connector 39"/>
              <p:cNvCxnSpPr/>
              <p:nvPr/>
            </p:nvCxnSpPr>
            <p:spPr bwMode="auto">
              <a:xfrm>
                <a:off x="3600690" y="3597415"/>
                <a:ext cx="0" cy="494519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Straight Connector 40"/>
              <p:cNvCxnSpPr/>
              <p:nvPr/>
            </p:nvCxnSpPr>
            <p:spPr bwMode="auto">
              <a:xfrm>
                <a:off x="5681587" y="3597415"/>
                <a:ext cx="0" cy="494518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" name="Straight Connector 41"/>
              <p:cNvCxnSpPr/>
              <p:nvPr/>
            </p:nvCxnSpPr>
            <p:spPr bwMode="auto">
              <a:xfrm>
                <a:off x="5044621" y="3597415"/>
                <a:ext cx="0" cy="494518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3" name="Oval 42"/>
              <p:cNvSpPr/>
              <p:nvPr/>
            </p:nvSpPr>
            <p:spPr bwMode="auto">
              <a:xfrm>
                <a:off x="4237656" y="3746317"/>
                <a:ext cx="170000" cy="196715"/>
              </a:xfrm>
              <a:prstGeom prst="ellipse">
                <a:avLst/>
              </a:prstGeom>
              <a:solidFill>
                <a:schemeClr val="tx1"/>
              </a:solidFill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en-US">
                  <a:solidFill>
                    <a:schemeClr val="tx1"/>
                  </a:solidFill>
                  <a:ea typeface="MS PGothic" pitchFamily="34" charset="-128"/>
                </a:endParaRPr>
              </a:p>
            </p:txBody>
          </p:sp>
          <p:cxnSp>
            <p:nvCxnSpPr>
              <p:cNvPr id="44" name="Straight Connector 43"/>
              <p:cNvCxnSpPr/>
              <p:nvPr/>
            </p:nvCxnSpPr>
            <p:spPr bwMode="auto">
              <a:xfrm>
                <a:off x="6955517" y="3597415"/>
                <a:ext cx="0" cy="494518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5" name="Straight Connector 44"/>
              <p:cNvCxnSpPr/>
              <p:nvPr/>
            </p:nvCxnSpPr>
            <p:spPr bwMode="auto">
              <a:xfrm>
                <a:off x="1689794" y="3597415"/>
                <a:ext cx="0" cy="494518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6" name="Straight Connector 45"/>
              <p:cNvCxnSpPr/>
              <p:nvPr/>
            </p:nvCxnSpPr>
            <p:spPr bwMode="auto">
              <a:xfrm>
                <a:off x="6318552" y="3597415"/>
                <a:ext cx="0" cy="494518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47" name="Text Placeholder 2"/>
          <p:cNvSpPr txBox="1">
            <a:spLocks/>
          </p:cNvSpPr>
          <p:nvPr/>
        </p:nvSpPr>
        <p:spPr bwMode="auto">
          <a:xfrm>
            <a:off x="1345390" y="3461116"/>
            <a:ext cx="817149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000" dirty="0" smtClean="0">
                <a:solidFill>
                  <a:schemeClr val="accent1"/>
                </a:solidFill>
                <a:latin typeface="Orly's Font 2" pitchFamily="66" charset="0"/>
              </a:rPr>
              <a:t>100</a:t>
            </a:r>
            <a:endParaRPr lang="en-US" sz="20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48" name="Text Placeholder 2"/>
          <p:cNvSpPr txBox="1">
            <a:spLocks/>
          </p:cNvSpPr>
          <p:nvPr/>
        </p:nvSpPr>
        <p:spPr bwMode="auto">
          <a:xfrm>
            <a:off x="2058364" y="3454455"/>
            <a:ext cx="817149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000" dirty="0">
                <a:solidFill>
                  <a:schemeClr val="accent1"/>
                </a:solidFill>
                <a:latin typeface="Orly's Font 2" pitchFamily="66" charset="0"/>
              </a:rPr>
              <a:t>2</a:t>
            </a:r>
            <a:r>
              <a:rPr lang="en-US" sz="2000" dirty="0" smtClean="0">
                <a:solidFill>
                  <a:schemeClr val="accent1"/>
                </a:solidFill>
                <a:latin typeface="Orly's Font 2" pitchFamily="66" charset="0"/>
              </a:rPr>
              <a:t>00</a:t>
            </a:r>
            <a:endParaRPr lang="en-US" sz="20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49" name="Text Placeholder 2"/>
          <p:cNvSpPr txBox="1">
            <a:spLocks/>
          </p:cNvSpPr>
          <p:nvPr/>
        </p:nvSpPr>
        <p:spPr bwMode="auto">
          <a:xfrm>
            <a:off x="2765321" y="3461116"/>
            <a:ext cx="817149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000" dirty="0">
                <a:solidFill>
                  <a:schemeClr val="accent1"/>
                </a:solidFill>
                <a:latin typeface="Orly's Font 2" pitchFamily="66" charset="0"/>
              </a:rPr>
              <a:t>3</a:t>
            </a:r>
            <a:r>
              <a:rPr lang="en-US" sz="2000" dirty="0" smtClean="0">
                <a:solidFill>
                  <a:schemeClr val="accent1"/>
                </a:solidFill>
                <a:latin typeface="Orly's Font 2" pitchFamily="66" charset="0"/>
              </a:rPr>
              <a:t>00</a:t>
            </a:r>
            <a:endParaRPr lang="en-US" sz="20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50" name="Text Placeholder 2"/>
          <p:cNvSpPr txBox="1">
            <a:spLocks/>
          </p:cNvSpPr>
          <p:nvPr/>
        </p:nvSpPr>
        <p:spPr bwMode="auto">
          <a:xfrm>
            <a:off x="3492939" y="3498343"/>
            <a:ext cx="817149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000" dirty="0">
                <a:solidFill>
                  <a:schemeClr val="accent1"/>
                </a:solidFill>
                <a:latin typeface="Orly's Font 2" pitchFamily="66" charset="0"/>
              </a:rPr>
              <a:t>4</a:t>
            </a:r>
            <a:r>
              <a:rPr lang="en-US" sz="2000" dirty="0" smtClean="0">
                <a:solidFill>
                  <a:schemeClr val="accent1"/>
                </a:solidFill>
                <a:latin typeface="Orly's Font 2" pitchFamily="66" charset="0"/>
              </a:rPr>
              <a:t>00</a:t>
            </a:r>
            <a:endParaRPr lang="en-US" sz="20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51" name="Text Placeholder 2"/>
          <p:cNvSpPr txBox="1">
            <a:spLocks/>
          </p:cNvSpPr>
          <p:nvPr/>
        </p:nvSpPr>
        <p:spPr bwMode="auto">
          <a:xfrm>
            <a:off x="4310088" y="3473023"/>
            <a:ext cx="817149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000" dirty="0">
                <a:solidFill>
                  <a:schemeClr val="accent1"/>
                </a:solidFill>
                <a:latin typeface="Orly's Font 2" pitchFamily="66" charset="0"/>
              </a:rPr>
              <a:t>5</a:t>
            </a:r>
            <a:r>
              <a:rPr lang="en-US" sz="2000" dirty="0" smtClean="0">
                <a:solidFill>
                  <a:schemeClr val="accent1"/>
                </a:solidFill>
                <a:latin typeface="Orly's Font 2" pitchFamily="66" charset="0"/>
              </a:rPr>
              <a:t>00</a:t>
            </a:r>
            <a:endParaRPr lang="en-US" sz="20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52" name="Text Placeholder 2"/>
          <p:cNvSpPr txBox="1">
            <a:spLocks/>
          </p:cNvSpPr>
          <p:nvPr/>
        </p:nvSpPr>
        <p:spPr bwMode="auto">
          <a:xfrm>
            <a:off x="5035700" y="3459910"/>
            <a:ext cx="817149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000" dirty="0">
                <a:solidFill>
                  <a:schemeClr val="accent1"/>
                </a:solidFill>
                <a:latin typeface="Orly's Font 2" pitchFamily="66" charset="0"/>
              </a:rPr>
              <a:t>6</a:t>
            </a:r>
            <a:r>
              <a:rPr lang="en-US" sz="2000" dirty="0" smtClean="0">
                <a:solidFill>
                  <a:schemeClr val="accent1"/>
                </a:solidFill>
                <a:latin typeface="Orly's Font 2" pitchFamily="66" charset="0"/>
              </a:rPr>
              <a:t>00</a:t>
            </a:r>
            <a:endParaRPr lang="en-US" sz="20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53" name="Text Placeholder 2"/>
          <p:cNvSpPr txBox="1">
            <a:spLocks/>
          </p:cNvSpPr>
          <p:nvPr/>
        </p:nvSpPr>
        <p:spPr bwMode="auto">
          <a:xfrm>
            <a:off x="5736362" y="3464824"/>
            <a:ext cx="817149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000" dirty="0">
                <a:solidFill>
                  <a:schemeClr val="accent1"/>
                </a:solidFill>
                <a:latin typeface="Orly's Font 2" pitchFamily="66" charset="0"/>
              </a:rPr>
              <a:t>7</a:t>
            </a:r>
            <a:r>
              <a:rPr lang="en-US" sz="2000" dirty="0" smtClean="0">
                <a:solidFill>
                  <a:schemeClr val="accent1"/>
                </a:solidFill>
                <a:latin typeface="Orly's Font 2" pitchFamily="66" charset="0"/>
              </a:rPr>
              <a:t>00</a:t>
            </a:r>
            <a:endParaRPr lang="en-US" sz="20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54" name="Text Placeholder 2"/>
          <p:cNvSpPr txBox="1">
            <a:spLocks/>
          </p:cNvSpPr>
          <p:nvPr/>
        </p:nvSpPr>
        <p:spPr bwMode="auto">
          <a:xfrm>
            <a:off x="6457280" y="3451079"/>
            <a:ext cx="817149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000" dirty="0">
                <a:solidFill>
                  <a:schemeClr val="accent1"/>
                </a:solidFill>
                <a:latin typeface="Orly's Font 2" pitchFamily="66" charset="0"/>
              </a:rPr>
              <a:t>8</a:t>
            </a:r>
            <a:r>
              <a:rPr lang="en-US" sz="2000" dirty="0" smtClean="0">
                <a:solidFill>
                  <a:schemeClr val="accent1"/>
                </a:solidFill>
                <a:latin typeface="Orly's Font 2" pitchFamily="66" charset="0"/>
              </a:rPr>
              <a:t>00</a:t>
            </a:r>
            <a:endParaRPr lang="en-US" sz="20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55" name="Text Placeholder 2"/>
          <p:cNvSpPr txBox="1">
            <a:spLocks/>
          </p:cNvSpPr>
          <p:nvPr/>
        </p:nvSpPr>
        <p:spPr bwMode="auto">
          <a:xfrm>
            <a:off x="7137686" y="3443604"/>
            <a:ext cx="817149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000" dirty="0">
                <a:solidFill>
                  <a:schemeClr val="accent1"/>
                </a:solidFill>
                <a:latin typeface="Orly's Font 2" pitchFamily="66" charset="0"/>
              </a:rPr>
              <a:t>9</a:t>
            </a:r>
            <a:r>
              <a:rPr lang="en-US" sz="2000" dirty="0" smtClean="0">
                <a:solidFill>
                  <a:schemeClr val="accent1"/>
                </a:solidFill>
                <a:latin typeface="Orly's Font 2" pitchFamily="66" charset="0"/>
              </a:rPr>
              <a:t>00</a:t>
            </a:r>
            <a:endParaRPr lang="en-US" sz="2000" dirty="0">
              <a:solidFill>
                <a:schemeClr val="accent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05499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3" grpId="0" build="p"/>
      <p:bldP spid="28" grpId="0" build="p"/>
      <p:bldP spid="29" grpId="0" build="p"/>
      <p:bldP spid="31" grpId="0"/>
      <p:bldP spid="33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085850" y="1371421"/>
            <a:ext cx="6972300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3600" dirty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In this lesson you </a:t>
            </a:r>
            <a:r>
              <a:rPr lang="en-US" sz="36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have learned how to compare numbers  </a:t>
            </a:r>
            <a:r>
              <a:rPr lang="en-US" sz="3600" dirty="0" smtClean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by using a number line. </a:t>
            </a:r>
            <a:endParaRPr lang="en-US" sz="3600" dirty="0">
              <a:solidFill>
                <a:schemeClr val="accent1"/>
              </a:solidFill>
              <a:latin typeface="Orly's Font 2" pitchFamily="66" charset="0"/>
              <a:ea typeface="Verdana" pitchFamily="34" charset="0"/>
              <a:cs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329784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85850" y="1371421"/>
            <a:ext cx="6972300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3600" dirty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In this lesson you </a:t>
            </a:r>
            <a:r>
              <a:rPr lang="en-US" sz="36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will learn how to compare numbers  </a:t>
            </a:r>
            <a:r>
              <a:rPr lang="en-US" sz="3600" dirty="0" smtClean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by using a number line. </a:t>
            </a:r>
            <a:endParaRPr lang="en-US" sz="3600" dirty="0">
              <a:solidFill>
                <a:schemeClr val="accent1"/>
              </a:solidFill>
              <a:latin typeface="Orly's Font 2" pitchFamily="66" charset="0"/>
              <a:ea typeface="Verdana" pitchFamily="34" charset="0"/>
              <a:cs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94560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3522406" y="252740"/>
            <a:ext cx="5507294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Place Value- hundreds, tens and ones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cxnSp>
        <p:nvCxnSpPr>
          <p:cNvPr id="47" name="Straight Arrow Connector 46"/>
          <p:cNvCxnSpPr/>
          <p:nvPr/>
        </p:nvCxnSpPr>
        <p:spPr>
          <a:xfrm flipV="1">
            <a:off x="4038136" y="4133250"/>
            <a:ext cx="1" cy="441993"/>
          </a:xfrm>
          <a:prstGeom prst="straightConnector1">
            <a:avLst/>
          </a:prstGeom>
          <a:ln w="38100">
            <a:solidFill>
              <a:srgbClr val="FFC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Straight Arrow Connector 57"/>
          <p:cNvCxnSpPr/>
          <p:nvPr/>
        </p:nvCxnSpPr>
        <p:spPr>
          <a:xfrm>
            <a:off x="2973026" y="3785878"/>
            <a:ext cx="510741" cy="0"/>
          </a:xfrm>
          <a:prstGeom prst="straightConnector1">
            <a:avLst/>
          </a:prstGeom>
          <a:ln w="38100">
            <a:solidFill>
              <a:srgbClr val="FFC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Text Placeholder 3"/>
          <p:cNvSpPr txBox="1">
            <a:spLocks/>
          </p:cNvSpPr>
          <p:nvPr/>
        </p:nvSpPr>
        <p:spPr bwMode="auto">
          <a:xfrm>
            <a:off x="4772519" y="1951240"/>
            <a:ext cx="364345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100 + 50 + 6 = 156 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65" name="Text Placeholder 3"/>
          <p:cNvSpPr txBox="1">
            <a:spLocks/>
          </p:cNvSpPr>
          <p:nvPr/>
        </p:nvSpPr>
        <p:spPr bwMode="auto">
          <a:xfrm>
            <a:off x="5492854" y="3562570"/>
            <a:ext cx="168260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6 ones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66" name="Text Placeholder 3"/>
          <p:cNvSpPr txBox="1">
            <a:spLocks/>
          </p:cNvSpPr>
          <p:nvPr/>
        </p:nvSpPr>
        <p:spPr bwMode="auto">
          <a:xfrm>
            <a:off x="3020582" y="4612567"/>
            <a:ext cx="208708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5 tens 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67" name="Text Placeholder 3"/>
          <p:cNvSpPr txBox="1">
            <a:spLocks/>
          </p:cNvSpPr>
          <p:nvPr/>
        </p:nvSpPr>
        <p:spPr bwMode="auto">
          <a:xfrm>
            <a:off x="3612315" y="3457481"/>
            <a:ext cx="1134694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4000" dirty="0" smtClean="0">
                <a:solidFill>
                  <a:schemeClr val="accent1"/>
                </a:solidFill>
                <a:latin typeface="Orly's Font 2" pitchFamily="66" charset="0"/>
              </a:rPr>
              <a:t>156</a:t>
            </a:r>
            <a:endParaRPr lang="en-US" sz="40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cxnSp>
        <p:nvCxnSpPr>
          <p:cNvPr id="53" name="Straight Arrow Connector 52"/>
          <p:cNvCxnSpPr/>
          <p:nvPr/>
        </p:nvCxnSpPr>
        <p:spPr>
          <a:xfrm flipH="1">
            <a:off x="4864260" y="3774593"/>
            <a:ext cx="528159" cy="0"/>
          </a:xfrm>
          <a:prstGeom prst="straightConnector1">
            <a:avLst/>
          </a:prstGeom>
          <a:ln w="38100">
            <a:solidFill>
              <a:srgbClr val="FFC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2" name="Text Placeholder 3"/>
          <p:cNvSpPr txBox="1">
            <a:spLocks/>
          </p:cNvSpPr>
          <p:nvPr/>
        </p:nvSpPr>
        <p:spPr bwMode="auto">
          <a:xfrm>
            <a:off x="963932" y="3522862"/>
            <a:ext cx="208708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1 hundred 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grpSp>
        <p:nvGrpSpPr>
          <p:cNvPr id="183" name="Group 182"/>
          <p:cNvGrpSpPr/>
          <p:nvPr/>
        </p:nvGrpSpPr>
        <p:grpSpPr>
          <a:xfrm>
            <a:off x="924436" y="1072916"/>
            <a:ext cx="4044858" cy="2604924"/>
            <a:chOff x="5614341" y="1463114"/>
            <a:chExt cx="3148985" cy="2037081"/>
          </a:xfrm>
        </p:grpSpPr>
        <p:grpSp>
          <p:nvGrpSpPr>
            <p:cNvPr id="184" name="Group 183"/>
            <p:cNvGrpSpPr>
              <a:grpSpLocks noChangeAspect="1"/>
            </p:cNvGrpSpPr>
            <p:nvPr/>
          </p:nvGrpSpPr>
          <p:grpSpPr>
            <a:xfrm>
              <a:off x="5614341" y="1463114"/>
              <a:ext cx="1377803" cy="1348452"/>
              <a:chOff x="342900" y="1597188"/>
              <a:chExt cx="2287122" cy="2238398"/>
            </a:xfrm>
          </p:grpSpPr>
          <p:grpSp>
            <p:nvGrpSpPr>
              <p:cNvPr id="249" name="Group 248"/>
              <p:cNvGrpSpPr>
                <a:grpSpLocks noChangeAspect="1"/>
              </p:cNvGrpSpPr>
              <p:nvPr/>
            </p:nvGrpSpPr>
            <p:grpSpPr>
              <a:xfrm>
                <a:off x="342900" y="1597188"/>
                <a:ext cx="229722" cy="2238398"/>
                <a:chOff x="3882188" y="2366825"/>
                <a:chExt cx="182880" cy="1781967"/>
              </a:xfrm>
            </p:grpSpPr>
            <p:sp>
              <p:nvSpPr>
                <p:cNvPr id="349" name="Rectangle 348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50" name="Rectangle 349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51" name="Rectangle 350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52" name="Rectangle 351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53" name="Rectangle 352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54" name="Rectangle 353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55" name="Rectangle 354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56" name="Rectangle 355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57" name="Rectangle 356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58" name="Rectangle 357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50" name="Group 249"/>
              <p:cNvGrpSpPr>
                <a:grpSpLocks noChangeAspect="1"/>
              </p:cNvGrpSpPr>
              <p:nvPr/>
            </p:nvGrpSpPr>
            <p:grpSpPr>
              <a:xfrm>
                <a:off x="571500" y="1597188"/>
                <a:ext cx="229722" cy="2238398"/>
                <a:chOff x="3882188" y="2366825"/>
                <a:chExt cx="182880" cy="1781967"/>
              </a:xfrm>
            </p:grpSpPr>
            <p:sp>
              <p:nvSpPr>
                <p:cNvPr id="339" name="Rectangle 338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40" name="Rectangle 339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41" name="Rectangle 340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42" name="Rectangle 341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43" name="Rectangle 342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44" name="Rectangle 343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45" name="Rectangle 344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46" name="Rectangle 345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47" name="Rectangle 346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48" name="Rectangle 347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51" name="Group 250"/>
              <p:cNvGrpSpPr>
                <a:grpSpLocks noChangeAspect="1"/>
              </p:cNvGrpSpPr>
              <p:nvPr/>
            </p:nvGrpSpPr>
            <p:grpSpPr>
              <a:xfrm>
                <a:off x="800100" y="1597188"/>
                <a:ext cx="229722" cy="2238398"/>
                <a:chOff x="3882188" y="2366825"/>
                <a:chExt cx="182880" cy="1781967"/>
              </a:xfrm>
            </p:grpSpPr>
            <p:sp>
              <p:nvSpPr>
                <p:cNvPr id="329" name="Rectangle 328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30" name="Rectangle 329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31" name="Rectangle 330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32" name="Rectangle 331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33" name="Rectangle 332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34" name="Rectangle 333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35" name="Rectangle 334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36" name="Rectangle 335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37" name="Rectangle 336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38" name="Rectangle 337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52" name="Group 251"/>
              <p:cNvGrpSpPr>
                <a:grpSpLocks noChangeAspect="1"/>
              </p:cNvGrpSpPr>
              <p:nvPr/>
            </p:nvGrpSpPr>
            <p:grpSpPr>
              <a:xfrm>
                <a:off x="1028700" y="1597188"/>
                <a:ext cx="229722" cy="2238398"/>
                <a:chOff x="3882188" y="2366825"/>
                <a:chExt cx="182880" cy="1781967"/>
              </a:xfrm>
            </p:grpSpPr>
            <p:sp>
              <p:nvSpPr>
                <p:cNvPr id="319" name="Rectangle 318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20" name="Rectangle 319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21" name="Rectangle 320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22" name="Rectangle 321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23" name="Rectangle 322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24" name="Rectangle 323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25" name="Rectangle 324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26" name="Rectangle 325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27" name="Rectangle 326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28" name="Rectangle 327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53" name="Group 252"/>
              <p:cNvGrpSpPr>
                <a:grpSpLocks noChangeAspect="1"/>
              </p:cNvGrpSpPr>
              <p:nvPr/>
            </p:nvGrpSpPr>
            <p:grpSpPr>
              <a:xfrm>
                <a:off x="1257299" y="1597188"/>
                <a:ext cx="229722" cy="2238398"/>
                <a:chOff x="3882188" y="2366825"/>
                <a:chExt cx="182880" cy="1781967"/>
              </a:xfrm>
            </p:grpSpPr>
            <p:sp>
              <p:nvSpPr>
                <p:cNvPr id="309" name="Rectangle 308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10" name="Rectangle 309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11" name="Rectangle 310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12" name="Rectangle 311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13" name="Rectangle 312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14" name="Rectangle 313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15" name="Rectangle 314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16" name="Rectangle 315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17" name="Rectangle 316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18" name="Rectangle 317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54" name="Group 253"/>
              <p:cNvGrpSpPr>
                <a:grpSpLocks noChangeAspect="1"/>
              </p:cNvGrpSpPr>
              <p:nvPr/>
            </p:nvGrpSpPr>
            <p:grpSpPr>
              <a:xfrm>
                <a:off x="1485899" y="1597188"/>
                <a:ext cx="229722" cy="2238398"/>
                <a:chOff x="3882188" y="2366825"/>
                <a:chExt cx="182880" cy="1781967"/>
              </a:xfrm>
            </p:grpSpPr>
            <p:sp>
              <p:nvSpPr>
                <p:cNvPr id="299" name="Rectangle 298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00" name="Rectangle 299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01" name="Rectangle 300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02" name="Rectangle 301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03" name="Rectangle 302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04" name="Rectangle 303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05" name="Rectangle 304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06" name="Rectangle 305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07" name="Rectangle 306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08" name="Rectangle 307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55" name="Group 254"/>
              <p:cNvGrpSpPr>
                <a:grpSpLocks noChangeAspect="1"/>
              </p:cNvGrpSpPr>
              <p:nvPr/>
            </p:nvGrpSpPr>
            <p:grpSpPr>
              <a:xfrm>
                <a:off x="1714499" y="1597188"/>
                <a:ext cx="229722" cy="2238398"/>
                <a:chOff x="3882188" y="2366825"/>
                <a:chExt cx="182880" cy="1781967"/>
              </a:xfrm>
            </p:grpSpPr>
            <p:sp>
              <p:nvSpPr>
                <p:cNvPr id="289" name="Rectangle 288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90" name="Rectangle 289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91" name="Rectangle 290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92" name="Rectangle 291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93" name="Rectangle 292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94" name="Rectangle 293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95" name="Rectangle 294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96" name="Rectangle 295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97" name="Rectangle 296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98" name="Rectangle 297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56" name="Group 255"/>
              <p:cNvGrpSpPr>
                <a:grpSpLocks noChangeAspect="1"/>
              </p:cNvGrpSpPr>
              <p:nvPr/>
            </p:nvGrpSpPr>
            <p:grpSpPr>
              <a:xfrm>
                <a:off x="1943100" y="1597188"/>
                <a:ext cx="229722" cy="2238398"/>
                <a:chOff x="3882188" y="2366825"/>
                <a:chExt cx="182880" cy="1781967"/>
              </a:xfrm>
            </p:grpSpPr>
            <p:sp>
              <p:nvSpPr>
                <p:cNvPr id="279" name="Rectangle 278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80" name="Rectangle 279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81" name="Rectangle 280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82" name="Rectangle 281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83" name="Rectangle 282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84" name="Rectangle 283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85" name="Rectangle 284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86" name="Rectangle 285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87" name="Rectangle 286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88" name="Rectangle 287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57" name="Group 256"/>
              <p:cNvGrpSpPr>
                <a:grpSpLocks noChangeAspect="1"/>
              </p:cNvGrpSpPr>
              <p:nvPr/>
            </p:nvGrpSpPr>
            <p:grpSpPr>
              <a:xfrm>
                <a:off x="2171703" y="1597188"/>
                <a:ext cx="229722" cy="2238398"/>
                <a:chOff x="3882188" y="2366825"/>
                <a:chExt cx="182880" cy="1781967"/>
              </a:xfrm>
            </p:grpSpPr>
            <p:sp>
              <p:nvSpPr>
                <p:cNvPr id="269" name="Rectangle 268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0" name="Rectangle 269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1" name="Rectangle 270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2" name="Rectangle 271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3" name="Rectangle 272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4" name="Rectangle 273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5" name="Rectangle 274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6" name="Rectangle 275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7" name="Rectangle 276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8" name="Rectangle 277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58" name="Group 257"/>
              <p:cNvGrpSpPr>
                <a:grpSpLocks noChangeAspect="1"/>
              </p:cNvGrpSpPr>
              <p:nvPr/>
            </p:nvGrpSpPr>
            <p:grpSpPr>
              <a:xfrm>
                <a:off x="2400300" y="1597188"/>
                <a:ext cx="229722" cy="2238398"/>
                <a:chOff x="3882188" y="2366825"/>
                <a:chExt cx="182880" cy="1781967"/>
              </a:xfrm>
            </p:grpSpPr>
            <p:sp>
              <p:nvSpPr>
                <p:cNvPr id="259" name="Rectangle 258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0" name="Rectangle 259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1" name="Rectangle 260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2" name="Rectangle 261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3" name="Rectangle 262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4" name="Rectangle 263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5" name="Rectangle 264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6" name="Rectangle 265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7" name="Rectangle 266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8" name="Rectangle 267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</p:grpSp>
        <p:grpSp>
          <p:nvGrpSpPr>
            <p:cNvPr id="185" name="Group 184"/>
            <p:cNvGrpSpPr>
              <a:grpSpLocks noChangeAspect="1"/>
            </p:cNvGrpSpPr>
            <p:nvPr/>
          </p:nvGrpSpPr>
          <p:grpSpPr>
            <a:xfrm>
              <a:off x="8120953" y="1469371"/>
              <a:ext cx="142641" cy="1389868"/>
              <a:chOff x="3882188" y="2366825"/>
              <a:chExt cx="182880" cy="1781967"/>
            </a:xfrm>
          </p:grpSpPr>
          <p:sp>
            <p:nvSpPr>
              <p:cNvPr id="239" name="Rectangle 238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40" name="Rectangle 239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41" name="Rectangle 240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42" name="Rectangle 241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43" name="Rectangle 242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44" name="Rectangle 243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45" name="Rectangle 244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46" name="Rectangle 245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47" name="Rectangle 246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48" name="Rectangle 247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86" name="Group 185"/>
            <p:cNvGrpSpPr>
              <a:grpSpLocks noChangeAspect="1"/>
            </p:cNvGrpSpPr>
            <p:nvPr/>
          </p:nvGrpSpPr>
          <p:grpSpPr>
            <a:xfrm>
              <a:off x="7872831" y="1469371"/>
              <a:ext cx="142641" cy="1389868"/>
              <a:chOff x="3882188" y="2366825"/>
              <a:chExt cx="182880" cy="1781967"/>
            </a:xfrm>
          </p:grpSpPr>
          <p:sp>
            <p:nvSpPr>
              <p:cNvPr id="229" name="Rectangle 228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30" name="Rectangle 229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31" name="Rectangle 230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32" name="Rectangle 231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33" name="Rectangle 232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34" name="Rectangle 233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35" name="Rectangle 234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36" name="Rectangle 235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37" name="Rectangle 236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38" name="Rectangle 237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87" name="Group 186"/>
            <p:cNvGrpSpPr>
              <a:grpSpLocks noChangeAspect="1"/>
            </p:cNvGrpSpPr>
            <p:nvPr/>
          </p:nvGrpSpPr>
          <p:grpSpPr>
            <a:xfrm>
              <a:off x="7651868" y="1469371"/>
              <a:ext cx="142641" cy="1389868"/>
              <a:chOff x="3882188" y="2366825"/>
              <a:chExt cx="182880" cy="1781967"/>
            </a:xfrm>
          </p:grpSpPr>
          <p:sp>
            <p:nvSpPr>
              <p:cNvPr id="219" name="Rectangle 218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0" name="Rectangle 219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1" name="Rectangle 220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2" name="Rectangle 221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3" name="Rectangle 222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4" name="Rectangle 223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5" name="Rectangle 224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6" name="Rectangle 225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7" name="Rectangle 226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8" name="Rectangle 227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88" name="Group 187"/>
            <p:cNvGrpSpPr>
              <a:grpSpLocks noChangeAspect="1"/>
            </p:cNvGrpSpPr>
            <p:nvPr/>
          </p:nvGrpSpPr>
          <p:grpSpPr>
            <a:xfrm>
              <a:off x="7385640" y="1469371"/>
              <a:ext cx="142641" cy="1389868"/>
              <a:chOff x="3882188" y="2366825"/>
              <a:chExt cx="182880" cy="1781967"/>
            </a:xfrm>
          </p:grpSpPr>
          <p:sp>
            <p:nvSpPr>
              <p:cNvPr id="209" name="Rectangle 208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0" name="Rectangle 209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1" name="Rectangle 210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2" name="Rectangle 211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3" name="Rectangle 212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4" name="Rectangle 213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5" name="Rectangle 214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6" name="Rectangle 215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7" name="Rectangle 216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8" name="Rectangle 217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89" name="Group 188"/>
            <p:cNvGrpSpPr>
              <a:grpSpLocks noChangeAspect="1"/>
            </p:cNvGrpSpPr>
            <p:nvPr/>
          </p:nvGrpSpPr>
          <p:grpSpPr>
            <a:xfrm>
              <a:off x="7128465" y="1469371"/>
              <a:ext cx="142641" cy="1389868"/>
              <a:chOff x="3882188" y="2366825"/>
              <a:chExt cx="182880" cy="1781967"/>
            </a:xfrm>
          </p:grpSpPr>
          <p:sp>
            <p:nvSpPr>
              <p:cNvPr id="199" name="Rectangle 198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0" name="Rectangle 199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1" name="Rectangle 200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2" name="Rectangle 201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3" name="Rectangle 202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4" name="Rectangle 203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5" name="Rectangle 204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6" name="Rectangle 205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7" name="Rectangle 206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8" name="Rectangle 207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90" name="Group 189"/>
            <p:cNvGrpSpPr/>
            <p:nvPr/>
          </p:nvGrpSpPr>
          <p:grpSpPr>
            <a:xfrm>
              <a:off x="8401456" y="1906338"/>
              <a:ext cx="361870" cy="964840"/>
              <a:chOff x="8401456" y="1707172"/>
              <a:chExt cx="361870" cy="964840"/>
            </a:xfrm>
          </p:grpSpPr>
          <p:grpSp>
            <p:nvGrpSpPr>
              <p:cNvPr id="192" name="Group 191"/>
              <p:cNvGrpSpPr/>
              <p:nvPr/>
            </p:nvGrpSpPr>
            <p:grpSpPr>
              <a:xfrm>
                <a:off x="8401456" y="1707172"/>
                <a:ext cx="144223" cy="938005"/>
                <a:chOff x="8401456" y="1707172"/>
                <a:chExt cx="144223" cy="938005"/>
              </a:xfrm>
            </p:grpSpPr>
            <p:sp>
              <p:nvSpPr>
                <p:cNvPr id="194" name="Rectangle 193"/>
                <p:cNvSpPr>
                  <a:spLocks noChangeAspect="1"/>
                </p:cNvSpPr>
                <p:nvPr/>
              </p:nvSpPr>
              <p:spPr>
                <a:xfrm>
                  <a:off x="8403039" y="2502536"/>
                  <a:ext cx="142640" cy="142641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5" name="Rectangle 194"/>
                <p:cNvSpPr>
                  <a:spLocks noChangeAspect="1"/>
                </p:cNvSpPr>
                <p:nvPr/>
              </p:nvSpPr>
              <p:spPr>
                <a:xfrm>
                  <a:off x="8403039" y="2303695"/>
                  <a:ext cx="142640" cy="142641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6" name="Rectangle 195"/>
                <p:cNvSpPr>
                  <a:spLocks noChangeAspect="1"/>
                </p:cNvSpPr>
                <p:nvPr/>
              </p:nvSpPr>
              <p:spPr>
                <a:xfrm>
                  <a:off x="8403039" y="2104854"/>
                  <a:ext cx="142640" cy="142641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7" name="Rectangle 196"/>
                <p:cNvSpPr>
                  <a:spLocks noChangeAspect="1"/>
                </p:cNvSpPr>
                <p:nvPr/>
              </p:nvSpPr>
              <p:spPr>
                <a:xfrm>
                  <a:off x="8401456" y="1906013"/>
                  <a:ext cx="142640" cy="142641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8" name="Rectangle 197"/>
                <p:cNvSpPr>
                  <a:spLocks noChangeAspect="1"/>
                </p:cNvSpPr>
                <p:nvPr/>
              </p:nvSpPr>
              <p:spPr>
                <a:xfrm>
                  <a:off x="8403039" y="1707172"/>
                  <a:ext cx="142640" cy="142641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sp>
            <p:nvSpPr>
              <p:cNvPr id="193" name="Rectangle 192"/>
              <p:cNvSpPr>
                <a:spLocks noChangeAspect="1"/>
              </p:cNvSpPr>
              <p:nvPr/>
            </p:nvSpPr>
            <p:spPr>
              <a:xfrm>
                <a:off x="8620686" y="2529371"/>
                <a:ext cx="142640" cy="142641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191" name="Rectangle 190"/>
            <p:cNvSpPr/>
            <p:nvPr/>
          </p:nvSpPr>
          <p:spPr>
            <a:xfrm>
              <a:off x="6385985" y="2976975"/>
              <a:ext cx="1404132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indent="0" algn="ctr">
                <a:buFont typeface="Wingdings" pitchFamily="2" charset="2"/>
                <a:buNone/>
              </a:pPr>
              <a:r>
                <a:rPr lang="en-US" sz="2800" dirty="0" smtClean="0">
                  <a:solidFill>
                    <a:schemeClr val="accent6">
                      <a:lumMod val="75000"/>
                    </a:schemeClr>
                  </a:solidFill>
                  <a:latin typeface="Orly's Font 2" pitchFamily="66" charset="0"/>
                </a:rPr>
                <a:t>156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768873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64" grpId="0"/>
      <p:bldP spid="65" grpId="0"/>
      <p:bldP spid="66" grpId="0"/>
      <p:bldP spid="67" grpId="0"/>
      <p:bldP spid="18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V="1">
            <a:off x="132227" y="2909210"/>
            <a:ext cx="2393549" cy="15310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62" name="Cloud Callout 1161"/>
          <p:cNvSpPr/>
          <p:nvPr/>
        </p:nvSpPr>
        <p:spPr>
          <a:xfrm>
            <a:off x="2654628" y="2744125"/>
            <a:ext cx="2898190" cy="1104963"/>
          </a:xfrm>
          <a:prstGeom prst="cloudCallout">
            <a:avLst>
              <a:gd name="adj1" fmla="val -66022"/>
              <a:gd name="adj2" fmla="val 39382"/>
            </a:avLst>
          </a:prstGeom>
          <a:solidFill>
            <a:schemeClr val="accent6"/>
          </a:solidFill>
          <a:ln w="38100">
            <a:solidFill>
              <a:schemeClr val="accent5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 smtClean="0">
              <a:solidFill>
                <a:schemeClr val="accent5">
                  <a:lumMod val="50000"/>
                </a:schemeClr>
              </a:solidFill>
              <a:latin typeface="Orly's Font 2" pitchFamily="66" charset="0"/>
            </a:endParaRPr>
          </a:p>
        </p:txBody>
      </p:sp>
      <p:sp>
        <p:nvSpPr>
          <p:cNvPr id="168" name="Text Placeholder 3"/>
          <p:cNvSpPr txBox="1">
            <a:spLocks/>
          </p:cNvSpPr>
          <p:nvPr/>
        </p:nvSpPr>
        <p:spPr bwMode="auto">
          <a:xfrm>
            <a:off x="2971800" y="334030"/>
            <a:ext cx="56007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 Math Symbols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197" name="Text Placeholder 3"/>
          <p:cNvSpPr txBox="1">
            <a:spLocks/>
          </p:cNvSpPr>
          <p:nvPr/>
        </p:nvSpPr>
        <p:spPr bwMode="auto">
          <a:xfrm>
            <a:off x="4314594" y="1653830"/>
            <a:ext cx="609916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4000" dirty="0" smtClean="0">
                <a:solidFill>
                  <a:schemeClr val="accent6">
                    <a:lumMod val="75000"/>
                  </a:schemeClr>
                </a:solidFill>
                <a:latin typeface="Orly's Font 2" pitchFamily="66" charset="0"/>
              </a:rPr>
              <a:t>&gt;</a:t>
            </a:r>
            <a:endParaRPr lang="en-US" sz="4000" dirty="0">
              <a:solidFill>
                <a:schemeClr val="accent6">
                  <a:lumMod val="75000"/>
                </a:schemeClr>
              </a:solidFill>
              <a:latin typeface="Orly's Font 2" pitchFamily="66" charset="0"/>
            </a:endParaRPr>
          </a:p>
        </p:txBody>
      </p:sp>
      <p:sp>
        <p:nvSpPr>
          <p:cNvPr id="201" name="Text Placeholder 3"/>
          <p:cNvSpPr txBox="1">
            <a:spLocks/>
          </p:cNvSpPr>
          <p:nvPr/>
        </p:nvSpPr>
        <p:spPr bwMode="auto">
          <a:xfrm>
            <a:off x="2880991" y="2983842"/>
            <a:ext cx="2739820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200" dirty="0" smtClean="0">
                <a:solidFill>
                  <a:schemeClr val="accent5">
                    <a:lumMod val="50000"/>
                  </a:schemeClr>
                </a:solidFill>
                <a:latin typeface="Orly's Font 2" pitchFamily="66" charset="0"/>
              </a:rPr>
              <a:t>200 is greater than 156</a:t>
            </a:r>
          </a:p>
        </p:txBody>
      </p:sp>
      <p:grpSp>
        <p:nvGrpSpPr>
          <p:cNvPr id="4" name="Group 3"/>
          <p:cNvGrpSpPr/>
          <p:nvPr/>
        </p:nvGrpSpPr>
        <p:grpSpPr>
          <a:xfrm>
            <a:off x="1106593" y="926612"/>
            <a:ext cx="2910337" cy="2023551"/>
            <a:chOff x="1911765" y="1489575"/>
            <a:chExt cx="2910337" cy="2023551"/>
          </a:xfrm>
        </p:grpSpPr>
        <p:grpSp>
          <p:nvGrpSpPr>
            <p:cNvPr id="888" name="Group 887"/>
            <p:cNvGrpSpPr>
              <a:grpSpLocks noChangeAspect="1"/>
            </p:cNvGrpSpPr>
            <p:nvPr/>
          </p:nvGrpSpPr>
          <p:grpSpPr>
            <a:xfrm>
              <a:off x="3444299" y="1493315"/>
              <a:ext cx="1377803" cy="1348452"/>
              <a:chOff x="342900" y="1597188"/>
              <a:chExt cx="2287122" cy="2238398"/>
            </a:xfrm>
          </p:grpSpPr>
          <p:grpSp>
            <p:nvGrpSpPr>
              <p:cNvPr id="889" name="Group 888"/>
              <p:cNvGrpSpPr>
                <a:grpSpLocks noChangeAspect="1"/>
              </p:cNvGrpSpPr>
              <p:nvPr/>
            </p:nvGrpSpPr>
            <p:grpSpPr>
              <a:xfrm>
                <a:off x="342900" y="1597188"/>
                <a:ext cx="229722" cy="2238398"/>
                <a:chOff x="3882188" y="2366825"/>
                <a:chExt cx="182880" cy="1781967"/>
              </a:xfrm>
            </p:grpSpPr>
            <p:sp>
              <p:nvSpPr>
                <p:cNvPr id="989" name="Rectangle 988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990" name="Rectangle 989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991" name="Rectangle 990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992" name="Rectangle 991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993" name="Rectangle 992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994" name="Rectangle 993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995" name="Rectangle 994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996" name="Rectangle 995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997" name="Rectangle 996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998" name="Rectangle 997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</p:grpSp>
          <p:grpSp>
            <p:nvGrpSpPr>
              <p:cNvPr id="890" name="Group 889"/>
              <p:cNvGrpSpPr>
                <a:grpSpLocks noChangeAspect="1"/>
              </p:cNvGrpSpPr>
              <p:nvPr/>
            </p:nvGrpSpPr>
            <p:grpSpPr>
              <a:xfrm>
                <a:off x="571500" y="1597188"/>
                <a:ext cx="229722" cy="2238398"/>
                <a:chOff x="3882188" y="2366825"/>
                <a:chExt cx="182880" cy="1781967"/>
              </a:xfrm>
            </p:grpSpPr>
            <p:sp>
              <p:nvSpPr>
                <p:cNvPr id="979" name="Rectangle 978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980" name="Rectangle 979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981" name="Rectangle 980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982" name="Rectangle 981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983" name="Rectangle 982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984" name="Rectangle 983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985" name="Rectangle 984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986" name="Rectangle 985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987" name="Rectangle 986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988" name="Rectangle 987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</p:grpSp>
          <p:grpSp>
            <p:nvGrpSpPr>
              <p:cNvPr id="891" name="Group 890"/>
              <p:cNvGrpSpPr>
                <a:grpSpLocks noChangeAspect="1"/>
              </p:cNvGrpSpPr>
              <p:nvPr/>
            </p:nvGrpSpPr>
            <p:grpSpPr>
              <a:xfrm>
                <a:off x="800100" y="1597188"/>
                <a:ext cx="229722" cy="2238398"/>
                <a:chOff x="3882188" y="2366825"/>
                <a:chExt cx="182880" cy="1781967"/>
              </a:xfrm>
            </p:grpSpPr>
            <p:sp>
              <p:nvSpPr>
                <p:cNvPr id="969" name="Rectangle 968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970" name="Rectangle 969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971" name="Rectangle 970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972" name="Rectangle 971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973" name="Rectangle 972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974" name="Rectangle 973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975" name="Rectangle 974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976" name="Rectangle 975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977" name="Rectangle 976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978" name="Rectangle 977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</p:grpSp>
          <p:grpSp>
            <p:nvGrpSpPr>
              <p:cNvPr id="892" name="Group 891"/>
              <p:cNvGrpSpPr>
                <a:grpSpLocks noChangeAspect="1"/>
              </p:cNvGrpSpPr>
              <p:nvPr/>
            </p:nvGrpSpPr>
            <p:grpSpPr>
              <a:xfrm>
                <a:off x="1028700" y="1597188"/>
                <a:ext cx="229722" cy="2238398"/>
                <a:chOff x="3882188" y="2366825"/>
                <a:chExt cx="182880" cy="1781967"/>
              </a:xfrm>
            </p:grpSpPr>
            <p:sp>
              <p:nvSpPr>
                <p:cNvPr id="959" name="Rectangle 958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960" name="Rectangle 959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961" name="Rectangle 960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962" name="Rectangle 961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963" name="Rectangle 962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964" name="Rectangle 963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965" name="Rectangle 964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966" name="Rectangle 965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967" name="Rectangle 966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968" name="Rectangle 967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</p:grpSp>
          <p:grpSp>
            <p:nvGrpSpPr>
              <p:cNvPr id="893" name="Group 892"/>
              <p:cNvGrpSpPr>
                <a:grpSpLocks noChangeAspect="1"/>
              </p:cNvGrpSpPr>
              <p:nvPr/>
            </p:nvGrpSpPr>
            <p:grpSpPr>
              <a:xfrm>
                <a:off x="1257299" y="1597188"/>
                <a:ext cx="229722" cy="2238398"/>
                <a:chOff x="3882188" y="2366825"/>
                <a:chExt cx="182880" cy="1781967"/>
              </a:xfrm>
            </p:grpSpPr>
            <p:sp>
              <p:nvSpPr>
                <p:cNvPr id="949" name="Rectangle 948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950" name="Rectangle 949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951" name="Rectangle 950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952" name="Rectangle 951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953" name="Rectangle 952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954" name="Rectangle 953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955" name="Rectangle 954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956" name="Rectangle 955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957" name="Rectangle 956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958" name="Rectangle 957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</p:grpSp>
          <p:grpSp>
            <p:nvGrpSpPr>
              <p:cNvPr id="894" name="Group 893"/>
              <p:cNvGrpSpPr>
                <a:grpSpLocks noChangeAspect="1"/>
              </p:cNvGrpSpPr>
              <p:nvPr/>
            </p:nvGrpSpPr>
            <p:grpSpPr>
              <a:xfrm>
                <a:off x="1485899" y="1597188"/>
                <a:ext cx="229722" cy="2238398"/>
                <a:chOff x="3882188" y="2366825"/>
                <a:chExt cx="182880" cy="1781967"/>
              </a:xfrm>
            </p:grpSpPr>
            <p:sp>
              <p:nvSpPr>
                <p:cNvPr id="939" name="Rectangle 938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940" name="Rectangle 939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941" name="Rectangle 940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942" name="Rectangle 941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943" name="Rectangle 942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944" name="Rectangle 943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945" name="Rectangle 944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946" name="Rectangle 945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947" name="Rectangle 946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948" name="Rectangle 947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</p:grpSp>
          <p:grpSp>
            <p:nvGrpSpPr>
              <p:cNvPr id="895" name="Group 894"/>
              <p:cNvGrpSpPr>
                <a:grpSpLocks noChangeAspect="1"/>
              </p:cNvGrpSpPr>
              <p:nvPr/>
            </p:nvGrpSpPr>
            <p:grpSpPr>
              <a:xfrm>
                <a:off x="1714499" y="1597188"/>
                <a:ext cx="229722" cy="2238398"/>
                <a:chOff x="3882188" y="2366825"/>
                <a:chExt cx="182880" cy="1781967"/>
              </a:xfrm>
            </p:grpSpPr>
            <p:sp>
              <p:nvSpPr>
                <p:cNvPr id="929" name="Rectangle 928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930" name="Rectangle 929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931" name="Rectangle 930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932" name="Rectangle 931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933" name="Rectangle 932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934" name="Rectangle 933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935" name="Rectangle 934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936" name="Rectangle 935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937" name="Rectangle 936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938" name="Rectangle 937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</p:grpSp>
          <p:grpSp>
            <p:nvGrpSpPr>
              <p:cNvPr id="896" name="Group 895"/>
              <p:cNvGrpSpPr>
                <a:grpSpLocks noChangeAspect="1"/>
              </p:cNvGrpSpPr>
              <p:nvPr/>
            </p:nvGrpSpPr>
            <p:grpSpPr>
              <a:xfrm>
                <a:off x="1943100" y="1597188"/>
                <a:ext cx="229722" cy="2238398"/>
                <a:chOff x="3882188" y="2366825"/>
                <a:chExt cx="182880" cy="1781967"/>
              </a:xfrm>
            </p:grpSpPr>
            <p:sp>
              <p:nvSpPr>
                <p:cNvPr id="919" name="Rectangle 918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920" name="Rectangle 919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921" name="Rectangle 920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922" name="Rectangle 921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923" name="Rectangle 922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924" name="Rectangle 923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925" name="Rectangle 924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926" name="Rectangle 925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927" name="Rectangle 926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928" name="Rectangle 927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</p:grpSp>
          <p:grpSp>
            <p:nvGrpSpPr>
              <p:cNvPr id="897" name="Group 896"/>
              <p:cNvGrpSpPr>
                <a:grpSpLocks noChangeAspect="1"/>
              </p:cNvGrpSpPr>
              <p:nvPr/>
            </p:nvGrpSpPr>
            <p:grpSpPr>
              <a:xfrm>
                <a:off x="2171703" y="1597188"/>
                <a:ext cx="229722" cy="2238398"/>
                <a:chOff x="3882188" y="2366825"/>
                <a:chExt cx="182880" cy="1781967"/>
              </a:xfrm>
            </p:grpSpPr>
            <p:sp>
              <p:nvSpPr>
                <p:cNvPr id="909" name="Rectangle 908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910" name="Rectangle 909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911" name="Rectangle 910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912" name="Rectangle 911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913" name="Rectangle 912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914" name="Rectangle 913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915" name="Rectangle 914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916" name="Rectangle 915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917" name="Rectangle 916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918" name="Rectangle 917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</p:grpSp>
          <p:grpSp>
            <p:nvGrpSpPr>
              <p:cNvPr id="898" name="Group 897"/>
              <p:cNvGrpSpPr>
                <a:grpSpLocks noChangeAspect="1"/>
              </p:cNvGrpSpPr>
              <p:nvPr/>
            </p:nvGrpSpPr>
            <p:grpSpPr>
              <a:xfrm>
                <a:off x="2400300" y="1597188"/>
                <a:ext cx="229722" cy="2238398"/>
                <a:chOff x="3882188" y="2366825"/>
                <a:chExt cx="182880" cy="1781967"/>
              </a:xfrm>
            </p:grpSpPr>
            <p:sp>
              <p:nvSpPr>
                <p:cNvPr id="899" name="Rectangle 898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900" name="Rectangle 899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901" name="Rectangle 900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902" name="Rectangle 901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903" name="Rectangle 902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904" name="Rectangle 903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905" name="Rectangle 904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906" name="Rectangle 905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907" name="Rectangle 906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908" name="Rectangle 907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</p:grpSp>
        </p:grpSp>
        <p:grpSp>
          <p:nvGrpSpPr>
            <p:cNvPr id="999" name="Group 998"/>
            <p:cNvGrpSpPr>
              <a:grpSpLocks noChangeAspect="1"/>
            </p:cNvGrpSpPr>
            <p:nvPr/>
          </p:nvGrpSpPr>
          <p:grpSpPr>
            <a:xfrm>
              <a:off x="1911765" y="1489575"/>
              <a:ext cx="1377803" cy="1348452"/>
              <a:chOff x="342900" y="1597188"/>
              <a:chExt cx="2287122" cy="2238398"/>
            </a:xfrm>
          </p:grpSpPr>
          <p:grpSp>
            <p:nvGrpSpPr>
              <p:cNvPr id="1000" name="Group 999"/>
              <p:cNvGrpSpPr>
                <a:grpSpLocks noChangeAspect="1"/>
              </p:cNvGrpSpPr>
              <p:nvPr/>
            </p:nvGrpSpPr>
            <p:grpSpPr>
              <a:xfrm>
                <a:off x="342900" y="1597188"/>
                <a:ext cx="229722" cy="2238398"/>
                <a:chOff x="3882188" y="2366825"/>
                <a:chExt cx="182880" cy="1781967"/>
              </a:xfrm>
            </p:grpSpPr>
            <p:sp>
              <p:nvSpPr>
                <p:cNvPr id="1100" name="Rectangle 1099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1101" name="Rectangle 1100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1102" name="Rectangle 1101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1103" name="Rectangle 1102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1104" name="Rectangle 1103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1105" name="Rectangle 1104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1106" name="Rectangle 1105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1107" name="Rectangle 1106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1108" name="Rectangle 1107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1109" name="Rectangle 1108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</p:grpSp>
          <p:grpSp>
            <p:nvGrpSpPr>
              <p:cNvPr id="1001" name="Group 1000"/>
              <p:cNvGrpSpPr>
                <a:grpSpLocks noChangeAspect="1"/>
              </p:cNvGrpSpPr>
              <p:nvPr/>
            </p:nvGrpSpPr>
            <p:grpSpPr>
              <a:xfrm>
                <a:off x="571500" y="1597188"/>
                <a:ext cx="229722" cy="2238398"/>
                <a:chOff x="3882188" y="2366825"/>
                <a:chExt cx="182880" cy="1781967"/>
              </a:xfrm>
            </p:grpSpPr>
            <p:sp>
              <p:nvSpPr>
                <p:cNvPr id="1090" name="Rectangle 1089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1091" name="Rectangle 1090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1092" name="Rectangle 1091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1093" name="Rectangle 1092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1094" name="Rectangle 1093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1095" name="Rectangle 1094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1096" name="Rectangle 1095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1097" name="Rectangle 1096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1098" name="Rectangle 1097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1099" name="Rectangle 1098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</p:grpSp>
          <p:grpSp>
            <p:nvGrpSpPr>
              <p:cNvPr id="1002" name="Group 1001"/>
              <p:cNvGrpSpPr>
                <a:grpSpLocks noChangeAspect="1"/>
              </p:cNvGrpSpPr>
              <p:nvPr/>
            </p:nvGrpSpPr>
            <p:grpSpPr>
              <a:xfrm>
                <a:off x="800100" y="1597188"/>
                <a:ext cx="229722" cy="2238398"/>
                <a:chOff x="3882188" y="2366825"/>
                <a:chExt cx="182880" cy="1781967"/>
              </a:xfrm>
            </p:grpSpPr>
            <p:sp>
              <p:nvSpPr>
                <p:cNvPr id="1080" name="Rectangle 1079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1081" name="Rectangle 1080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1082" name="Rectangle 1081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1083" name="Rectangle 1082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1084" name="Rectangle 1083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1085" name="Rectangle 1084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1086" name="Rectangle 1085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1087" name="Rectangle 1086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1088" name="Rectangle 1087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1089" name="Rectangle 1088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</p:grpSp>
          <p:grpSp>
            <p:nvGrpSpPr>
              <p:cNvPr id="1003" name="Group 1002"/>
              <p:cNvGrpSpPr>
                <a:grpSpLocks noChangeAspect="1"/>
              </p:cNvGrpSpPr>
              <p:nvPr/>
            </p:nvGrpSpPr>
            <p:grpSpPr>
              <a:xfrm>
                <a:off x="1028700" y="1597188"/>
                <a:ext cx="229722" cy="2238398"/>
                <a:chOff x="3882188" y="2366825"/>
                <a:chExt cx="182880" cy="1781967"/>
              </a:xfrm>
            </p:grpSpPr>
            <p:sp>
              <p:nvSpPr>
                <p:cNvPr id="1070" name="Rectangle 1069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1071" name="Rectangle 1070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1072" name="Rectangle 1071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1073" name="Rectangle 1072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1074" name="Rectangle 1073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1075" name="Rectangle 1074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1076" name="Rectangle 1075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1077" name="Rectangle 1076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1078" name="Rectangle 1077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1079" name="Rectangle 1078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</p:grpSp>
          <p:grpSp>
            <p:nvGrpSpPr>
              <p:cNvPr id="1004" name="Group 1003"/>
              <p:cNvGrpSpPr>
                <a:grpSpLocks noChangeAspect="1"/>
              </p:cNvGrpSpPr>
              <p:nvPr/>
            </p:nvGrpSpPr>
            <p:grpSpPr>
              <a:xfrm>
                <a:off x="1257299" y="1597188"/>
                <a:ext cx="229722" cy="2238398"/>
                <a:chOff x="3882188" y="2366825"/>
                <a:chExt cx="182880" cy="1781967"/>
              </a:xfrm>
            </p:grpSpPr>
            <p:sp>
              <p:nvSpPr>
                <p:cNvPr id="1060" name="Rectangle 1059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1061" name="Rectangle 1060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1062" name="Rectangle 1061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1063" name="Rectangle 1062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1064" name="Rectangle 1063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1065" name="Rectangle 1064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1066" name="Rectangle 1065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1067" name="Rectangle 1066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1068" name="Rectangle 1067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1069" name="Rectangle 1068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</p:grpSp>
          <p:grpSp>
            <p:nvGrpSpPr>
              <p:cNvPr id="1005" name="Group 1004"/>
              <p:cNvGrpSpPr>
                <a:grpSpLocks noChangeAspect="1"/>
              </p:cNvGrpSpPr>
              <p:nvPr/>
            </p:nvGrpSpPr>
            <p:grpSpPr>
              <a:xfrm>
                <a:off x="1485899" y="1597188"/>
                <a:ext cx="229722" cy="2238398"/>
                <a:chOff x="3882188" y="2366825"/>
                <a:chExt cx="182880" cy="1781967"/>
              </a:xfrm>
            </p:grpSpPr>
            <p:sp>
              <p:nvSpPr>
                <p:cNvPr id="1050" name="Rectangle 1049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1051" name="Rectangle 1050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1052" name="Rectangle 1051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1053" name="Rectangle 1052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1054" name="Rectangle 1053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1055" name="Rectangle 1054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1056" name="Rectangle 1055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1057" name="Rectangle 1056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1058" name="Rectangle 1057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1059" name="Rectangle 1058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</p:grpSp>
          <p:grpSp>
            <p:nvGrpSpPr>
              <p:cNvPr id="1006" name="Group 1005"/>
              <p:cNvGrpSpPr>
                <a:grpSpLocks noChangeAspect="1"/>
              </p:cNvGrpSpPr>
              <p:nvPr/>
            </p:nvGrpSpPr>
            <p:grpSpPr>
              <a:xfrm>
                <a:off x="1714499" y="1597188"/>
                <a:ext cx="229722" cy="2238398"/>
                <a:chOff x="3882188" y="2366825"/>
                <a:chExt cx="182880" cy="1781967"/>
              </a:xfrm>
            </p:grpSpPr>
            <p:sp>
              <p:nvSpPr>
                <p:cNvPr id="1040" name="Rectangle 1039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1041" name="Rectangle 1040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1042" name="Rectangle 1041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1043" name="Rectangle 1042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1044" name="Rectangle 1043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1045" name="Rectangle 1044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1046" name="Rectangle 1045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1047" name="Rectangle 1046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1048" name="Rectangle 1047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1049" name="Rectangle 1048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</p:grpSp>
          <p:grpSp>
            <p:nvGrpSpPr>
              <p:cNvPr id="1007" name="Group 1006"/>
              <p:cNvGrpSpPr>
                <a:grpSpLocks noChangeAspect="1"/>
              </p:cNvGrpSpPr>
              <p:nvPr/>
            </p:nvGrpSpPr>
            <p:grpSpPr>
              <a:xfrm>
                <a:off x="1943100" y="1597188"/>
                <a:ext cx="229722" cy="2238398"/>
                <a:chOff x="3882188" y="2366825"/>
                <a:chExt cx="182880" cy="1781967"/>
              </a:xfrm>
            </p:grpSpPr>
            <p:sp>
              <p:nvSpPr>
                <p:cNvPr id="1030" name="Rectangle 1029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1031" name="Rectangle 1030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1032" name="Rectangle 1031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1033" name="Rectangle 1032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1034" name="Rectangle 1033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1035" name="Rectangle 1034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1036" name="Rectangle 1035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1037" name="Rectangle 1036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1038" name="Rectangle 1037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1039" name="Rectangle 1038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</p:grpSp>
          <p:grpSp>
            <p:nvGrpSpPr>
              <p:cNvPr id="1008" name="Group 1007"/>
              <p:cNvGrpSpPr>
                <a:grpSpLocks noChangeAspect="1"/>
              </p:cNvGrpSpPr>
              <p:nvPr/>
            </p:nvGrpSpPr>
            <p:grpSpPr>
              <a:xfrm>
                <a:off x="2171703" y="1597188"/>
                <a:ext cx="229722" cy="2238398"/>
                <a:chOff x="3882188" y="2366825"/>
                <a:chExt cx="182880" cy="1781967"/>
              </a:xfrm>
            </p:grpSpPr>
            <p:sp>
              <p:nvSpPr>
                <p:cNvPr id="1020" name="Rectangle 1019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1021" name="Rectangle 1020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1022" name="Rectangle 1021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1023" name="Rectangle 1022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1024" name="Rectangle 1023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1025" name="Rectangle 1024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1026" name="Rectangle 1025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1027" name="Rectangle 1026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1028" name="Rectangle 1027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1029" name="Rectangle 1028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</p:grpSp>
          <p:grpSp>
            <p:nvGrpSpPr>
              <p:cNvPr id="1009" name="Group 1008"/>
              <p:cNvGrpSpPr>
                <a:grpSpLocks noChangeAspect="1"/>
              </p:cNvGrpSpPr>
              <p:nvPr/>
            </p:nvGrpSpPr>
            <p:grpSpPr>
              <a:xfrm>
                <a:off x="2400300" y="1597188"/>
                <a:ext cx="229722" cy="2238398"/>
                <a:chOff x="3882188" y="2366825"/>
                <a:chExt cx="182880" cy="1781967"/>
              </a:xfrm>
            </p:grpSpPr>
            <p:sp>
              <p:nvSpPr>
                <p:cNvPr id="1010" name="Rectangle 1009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1011" name="Rectangle 1010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1012" name="Rectangle 1011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1013" name="Rectangle 1012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1014" name="Rectangle 1013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1015" name="Rectangle 1014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1016" name="Rectangle 1015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1017" name="Rectangle 1016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1018" name="Rectangle 1017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1019" name="Rectangle 1018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</p:grpSp>
        </p:grpSp>
        <p:sp>
          <p:nvSpPr>
            <p:cNvPr id="3" name="Rectangle 2"/>
            <p:cNvSpPr/>
            <p:nvPr/>
          </p:nvSpPr>
          <p:spPr>
            <a:xfrm>
              <a:off x="2807235" y="2989906"/>
              <a:ext cx="1404132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indent="0" algn="ctr">
                <a:buFont typeface="Wingdings" pitchFamily="2" charset="2"/>
                <a:buNone/>
              </a:pPr>
              <a:r>
                <a:rPr lang="en-US" sz="2800" dirty="0" smtClean="0">
                  <a:solidFill>
                    <a:schemeClr val="accent6">
                      <a:lumMod val="75000"/>
                    </a:schemeClr>
                  </a:solidFill>
                  <a:latin typeface="Orly's Font 2" pitchFamily="66" charset="0"/>
                </a:rPr>
                <a:t>200</a:t>
              </a:r>
              <a:endParaRPr lang="en-US" sz="2800" dirty="0">
                <a:solidFill>
                  <a:schemeClr val="accent6">
                    <a:lumMod val="75000"/>
                  </a:schemeClr>
                </a:solidFill>
                <a:latin typeface="Orly's Font 2" pitchFamily="66" charset="0"/>
              </a:endParaRPr>
            </a:p>
          </p:txBody>
        </p:sp>
      </p:grpSp>
      <p:sp>
        <p:nvSpPr>
          <p:cNvPr id="613" name="Text Placeholder 3"/>
          <p:cNvSpPr txBox="1">
            <a:spLocks/>
          </p:cNvSpPr>
          <p:nvPr/>
        </p:nvSpPr>
        <p:spPr bwMode="auto">
          <a:xfrm>
            <a:off x="4986573" y="3125813"/>
            <a:ext cx="392236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200 &gt; 156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grpSp>
        <p:nvGrpSpPr>
          <p:cNvPr id="610" name="Group 609"/>
          <p:cNvGrpSpPr/>
          <p:nvPr/>
        </p:nvGrpSpPr>
        <p:grpSpPr>
          <a:xfrm>
            <a:off x="4986573" y="997894"/>
            <a:ext cx="3148985" cy="2037081"/>
            <a:chOff x="5614341" y="1463114"/>
            <a:chExt cx="3148985" cy="2037081"/>
          </a:xfrm>
        </p:grpSpPr>
        <p:grpSp>
          <p:nvGrpSpPr>
            <p:cNvPr id="611" name="Group 610"/>
            <p:cNvGrpSpPr>
              <a:grpSpLocks noChangeAspect="1"/>
            </p:cNvGrpSpPr>
            <p:nvPr/>
          </p:nvGrpSpPr>
          <p:grpSpPr>
            <a:xfrm>
              <a:off x="5614341" y="1463114"/>
              <a:ext cx="1377803" cy="1348452"/>
              <a:chOff x="342900" y="1597188"/>
              <a:chExt cx="2287122" cy="2238398"/>
            </a:xfrm>
          </p:grpSpPr>
          <p:grpSp>
            <p:nvGrpSpPr>
              <p:cNvPr id="677" name="Group 676"/>
              <p:cNvGrpSpPr>
                <a:grpSpLocks noChangeAspect="1"/>
              </p:cNvGrpSpPr>
              <p:nvPr/>
            </p:nvGrpSpPr>
            <p:grpSpPr>
              <a:xfrm>
                <a:off x="342900" y="1597188"/>
                <a:ext cx="229722" cy="2238398"/>
                <a:chOff x="3882188" y="2366825"/>
                <a:chExt cx="182880" cy="1781967"/>
              </a:xfrm>
            </p:grpSpPr>
            <p:sp>
              <p:nvSpPr>
                <p:cNvPr id="826" name="Rectangle 825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27" name="Rectangle 826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28" name="Rectangle 827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29" name="Rectangle 828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30" name="Rectangle 829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31" name="Rectangle 830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32" name="Rectangle 831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33" name="Rectangle 832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34" name="Rectangle 833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35" name="Rectangle 834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678" name="Group 677"/>
              <p:cNvGrpSpPr>
                <a:grpSpLocks noChangeAspect="1"/>
              </p:cNvGrpSpPr>
              <p:nvPr/>
            </p:nvGrpSpPr>
            <p:grpSpPr>
              <a:xfrm>
                <a:off x="571500" y="1597188"/>
                <a:ext cx="229722" cy="2238398"/>
                <a:chOff x="3882188" y="2366825"/>
                <a:chExt cx="182880" cy="1781967"/>
              </a:xfrm>
            </p:grpSpPr>
            <p:sp>
              <p:nvSpPr>
                <p:cNvPr id="816" name="Rectangle 815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17" name="Rectangle 816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18" name="Rectangle 817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19" name="Rectangle 818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20" name="Rectangle 819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21" name="Rectangle 820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22" name="Rectangle 821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23" name="Rectangle 822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24" name="Rectangle 823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25" name="Rectangle 824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679" name="Group 678"/>
              <p:cNvGrpSpPr>
                <a:grpSpLocks noChangeAspect="1"/>
              </p:cNvGrpSpPr>
              <p:nvPr/>
            </p:nvGrpSpPr>
            <p:grpSpPr>
              <a:xfrm>
                <a:off x="800100" y="1597188"/>
                <a:ext cx="229722" cy="2238398"/>
                <a:chOff x="3882188" y="2366825"/>
                <a:chExt cx="182880" cy="1781967"/>
              </a:xfrm>
            </p:grpSpPr>
            <p:sp>
              <p:nvSpPr>
                <p:cNvPr id="806" name="Rectangle 805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07" name="Rectangle 806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08" name="Rectangle 807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09" name="Rectangle 808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10" name="Rectangle 809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11" name="Rectangle 810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12" name="Rectangle 811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13" name="Rectangle 812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14" name="Rectangle 813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15" name="Rectangle 814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680" name="Group 679"/>
              <p:cNvGrpSpPr>
                <a:grpSpLocks noChangeAspect="1"/>
              </p:cNvGrpSpPr>
              <p:nvPr/>
            </p:nvGrpSpPr>
            <p:grpSpPr>
              <a:xfrm>
                <a:off x="1028700" y="1597188"/>
                <a:ext cx="229722" cy="2238398"/>
                <a:chOff x="3882188" y="2366825"/>
                <a:chExt cx="182880" cy="1781967"/>
              </a:xfrm>
            </p:grpSpPr>
            <p:sp>
              <p:nvSpPr>
                <p:cNvPr id="796" name="Rectangle 795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97" name="Rectangle 796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98" name="Rectangle 797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99" name="Rectangle 798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00" name="Rectangle 799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01" name="Rectangle 800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02" name="Rectangle 801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03" name="Rectangle 802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04" name="Rectangle 803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05" name="Rectangle 804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681" name="Group 680"/>
              <p:cNvGrpSpPr>
                <a:grpSpLocks noChangeAspect="1"/>
              </p:cNvGrpSpPr>
              <p:nvPr/>
            </p:nvGrpSpPr>
            <p:grpSpPr>
              <a:xfrm>
                <a:off x="1257299" y="1597188"/>
                <a:ext cx="229722" cy="2238398"/>
                <a:chOff x="3882188" y="2366825"/>
                <a:chExt cx="182880" cy="1781967"/>
              </a:xfrm>
            </p:grpSpPr>
            <p:sp>
              <p:nvSpPr>
                <p:cNvPr id="786" name="Rectangle 785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87" name="Rectangle 786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88" name="Rectangle 787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89" name="Rectangle 788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90" name="Rectangle 789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91" name="Rectangle 790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92" name="Rectangle 791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93" name="Rectangle 792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94" name="Rectangle 793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95" name="Rectangle 794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682" name="Group 681"/>
              <p:cNvGrpSpPr>
                <a:grpSpLocks noChangeAspect="1"/>
              </p:cNvGrpSpPr>
              <p:nvPr/>
            </p:nvGrpSpPr>
            <p:grpSpPr>
              <a:xfrm>
                <a:off x="1485899" y="1597188"/>
                <a:ext cx="229722" cy="2238398"/>
                <a:chOff x="3882188" y="2366825"/>
                <a:chExt cx="182880" cy="1781967"/>
              </a:xfrm>
            </p:grpSpPr>
            <p:sp>
              <p:nvSpPr>
                <p:cNvPr id="727" name="Rectangle 726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28" name="Rectangle 727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29" name="Rectangle 728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30" name="Rectangle 729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31" name="Rectangle 730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81" name="Rectangle 780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82" name="Rectangle 781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83" name="Rectangle 782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84" name="Rectangle 783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85" name="Rectangle 784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683" name="Group 682"/>
              <p:cNvGrpSpPr>
                <a:grpSpLocks noChangeAspect="1"/>
              </p:cNvGrpSpPr>
              <p:nvPr/>
            </p:nvGrpSpPr>
            <p:grpSpPr>
              <a:xfrm>
                <a:off x="1714499" y="1597188"/>
                <a:ext cx="229722" cy="2238398"/>
                <a:chOff x="3882188" y="2366825"/>
                <a:chExt cx="182880" cy="1781967"/>
              </a:xfrm>
            </p:grpSpPr>
            <p:sp>
              <p:nvSpPr>
                <p:cNvPr id="717" name="Rectangle 716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18" name="Rectangle 717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19" name="Rectangle 718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20" name="Rectangle 719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21" name="Rectangle 720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22" name="Rectangle 721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23" name="Rectangle 722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24" name="Rectangle 723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25" name="Rectangle 724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26" name="Rectangle 725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684" name="Group 683"/>
              <p:cNvGrpSpPr>
                <a:grpSpLocks noChangeAspect="1"/>
              </p:cNvGrpSpPr>
              <p:nvPr/>
            </p:nvGrpSpPr>
            <p:grpSpPr>
              <a:xfrm>
                <a:off x="1943100" y="1597188"/>
                <a:ext cx="229722" cy="2238398"/>
                <a:chOff x="3882188" y="2366825"/>
                <a:chExt cx="182880" cy="1781967"/>
              </a:xfrm>
            </p:grpSpPr>
            <p:sp>
              <p:nvSpPr>
                <p:cNvPr id="707" name="Rectangle 706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08" name="Rectangle 707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09" name="Rectangle 708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10" name="Rectangle 709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11" name="Rectangle 710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12" name="Rectangle 711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13" name="Rectangle 712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14" name="Rectangle 713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15" name="Rectangle 714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16" name="Rectangle 715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685" name="Group 684"/>
              <p:cNvGrpSpPr>
                <a:grpSpLocks noChangeAspect="1"/>
              </p:cNvGrpSpPr>
              <p:nvPr/>
            </p:nvGrpSpPr>
            <p:grpSpPr>
              <a:xfrm>
                <a:off x="2171703" y="1597188"/>
                <a:ext cx="229722" cy="2238398"/>
                <a:chOff x="3882188" y="2366825"/>
                <a:chExt cx="182880" cy="1781967"/>
              </a:xfrm>
            </p:grpSpPr>
            <p:sp>
              <p:nvSpPr>
                <p:cNvPr id="697" name="Rectangle 696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98" name="Rectangle 697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99" name="Rectangle 698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00" name="Rectangle 699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01" name="Rectangle 700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02" name="Rectangle 701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03" name="Rectangle 702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04" name="Rectangle 703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05" name="Rectangle 704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06" name="Rectangle 705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686" name="Group 685"/>
              <p:cNvGrpSpPr>
                <a:grpSpLocks noChangeAspect="1"/>
              </p:cNvGrpSpPr>
              <p:nvPr/>
            </p:nvGrpSpPr>
            <p:grpSpPr>
              <a:xfrm>
                <a:off x="2400300" y="1597188"/>
                <a:ext cx="229722" cy="2238398"/>
                <a:chOff x="3882188" y="2366825"/>
                <a:chExt cx="182880" cy="1781967"/>
              </a:xfrm>
            </p:grpSpPr>
            <p:sp>
              <p:nvSpPr>
                <p:cNvPr id="687" name="Rectangle 686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88" name="Rectangle 687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89" name="Rectangle 688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90" name="Rectangle 689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91" name="Rectangle 690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92" name="Rectangle 691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93" name="Rectangle 692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94" name="Rectangle 693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95" name="Rectangle 694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96" name="Rectangle 695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</p:grpSp>
        <p:grpSp>
          <p:nvGrpSpPr>
            <p:cNvPr id="612" name="Group 611"/>
            <p:cNvGrpSpPr>
              <a:grpSpLocks noChangeAspect="1"/>
            </p:cNvGrpSpPr>
            <p:nvPr/>
          </p:nvGrpSpPr>
          <p:grpSpPr>
            <a:xfrm>
              <a:off x="8120953" y="1469371"/>
              <a:ext cx="142641" cy="1389868"/>
              <a:chOff x="3882188" y="2366825"/>
              <a:chExt cx="182880" cy="1781967"/>
            </a:xfrm>
          </p:grpSpPr>
          <p:sp>
            <p:nvSpPr>
              <p:cNvPr id="667" name="Rectangle 666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68" name="Rectangle 667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69" name="Rectangle 668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70" name="Rectangle 669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71" name="Rectangle 670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72" name="Rectangle 671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73" name="Rectangle 672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74" name="Rectangle 673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75" name="Rectangle 674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76" name="Rectangle 675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614" name="Group 613"/>
            <p:cNvGrpSpPr>
              <a:grpSpLocks noChangeAspect="1"/>
            </p:cNvGrpSpPr>
            <p:nvPr/>
          </p:nvGrpSpPr>
          <p:grpSpPr>
            <a:xfrm>
              <a:off x="7872831" y="1469371"/>
              <a:ext cx="142641" cy="1389868"/>
              <a:chOff x="3882188" y="2366825"/>
              <a:chExt cx="182880" cy="1781967"/>
            </a:xfrm>
          </p:grpSpPr>
          <p:sp>
            <p:nvSpPr>
              <p:cNvPr id="657" name="Rectangle 656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58" name="Rectangle 657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59" name="Rectangle 658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60" name="Rectangle 659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61" name="Rectangle 660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62" name="Rectangle 661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63" name="Rectangle 662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64" name="Rectangle 663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65" name="Rectangle 664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66" name="Rectangle 665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615" name="Group 614"/>
            <p:cNvGrpSpPr>
              <a:grpSpLocks noChangeAspect="1"/>
            </p:cNvGrpSpPr>
            <p:nvPr/>
          </p:nvGrpSpPr>
          <p:grpSpPr>
            <a:xfrm>
              <a:off x="7651868" y="1469371"/>
              <a:ext cx="142641" cy="1389868"/>
              <a:chOff x="3882188" y="2366825"/>
              <a:chExt cx="182880" cy="1781967"/>
            </a:xfrm>
          </p:grpSpPr>
          <p:sp>
            <p:nvSpPr>
              <p:cNvPr id="647" name="Rectangle 646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48" name="Rectangle 647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49" name="Rectangle 648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50" name="Rectangle 649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51" name="Rectangle 650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52" name="Rectangle 651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53" name="Rectangle 652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54" name="Rectangle 653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55" name="Rectangle 654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56" name="Rectangle 655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616" name="Group 615"/>
            <p:cNvGrpSpPr>
              <a:grpSpLocks noChangeAspect="1"/>
            </p:cNvGrpSpPr>
            <p:nvPr/>
          </p:nvGrpSpPr>
          <p:grpSpPr>
            <a:xfrm>
              <a:off x="7385640" y="1469371"/>
              <a:ext cx="142641" cy="1389868"/>
              <a:chOff x="3882188" y="2366825"/>
              <a:chExt cx="182880" cy="1781967"/>
            </a:xfrm>
          </p:grpSpPr>
          <p:sp>
            <p:nvSpPr>
              <p:cNvPr id="637" name="Rectangle 636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38" name="Rectangle 637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39" name="Rectangle 638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40" name="Rectangle 639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41" name="Rectangle 640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42" name="Rectangle 641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43" name="Rectangle 642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44" name="Rectangle 643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45" name="Rectangle 644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46" name="Rectangle 645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617" name="Group 616"/>
            <p:cNvGrpSpPr>
              <a:grpSpLocks noChangeAspect="1"/>
            </p:cNvGrpSpPr>
            <p:nvPr/>
          </p:nvGrpSpPr>
          <p:grpSpPr>
            <a:xfrm>
              <a:off x="7128465" y="1469371"/>
              <a:ext cx="142641" cy="1389868"/>
              <a:chOff x="3882188" y="2366825"/>
              <a:chExt cx="182880" cy="1781967"/>
            </a:xfrm>
          </p:grpSpPr>
          <p:sp>
            <p:nvSpPr>
              <p:cNvPr id="627" name="Rectangle 626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28" name="Rectangle 627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29" name="Rectangle 628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30" name="Rectangle 629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31" name="Rectangle 630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32" name="Rectangle 631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33" name="Rectangle 632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34" name="Rectangle 633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35" name="Rectangle 634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36" name="Rectangle 635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618" name="Group 617"/>
            <p:cNvGrpSpPr/>
            <p:nvPr/>
          </p:nvGrpSpPr>
          <p:grpSpPr>
            <a:xfrm>
              <a:off x="8401456" y="1906338"/>
              <a:ext cx="361870" cy="964840"/>
              <a:chOff x="8401456" y="1707172"/>
              <a:chExt cx="361870" cy="964840"/>
            </a:xfrm>
          </p:grpSpPr>
          <p:grpSp>
            <p:nvGrpSpPr>
              <p:cNvPr id="620" name="Group 619"/>
              <p:cNvGrpSpPr/>
              <p:nvPr/>
            </p:nvGrpSpPr>
            <p:grpSpPr>
              <a:xfrm>
                <a:off x="8401456" y="1707172"/>
                <a:ext cx="144223" cy="938005"/>
                <a:chOff x="8401456" y="1707172"/>
                <a:chExt cx="144223" cy="938005"/>
              </a:xfrm>
            </p:grpSpPr>
            <p:sp>
              <p:nvSpPr>
                <p:cNvPr id="622" name="Rectangle 621"/>
                <p:cNvSpPr>
                  <a:spLocks noChangeAspect="1"/>
                </p:cNvSpPr>
                <p:nvPr/>
              </p:nvSpPr>
              <p:spPr>
                <a:xfrm>
                  <a:off x="8403039" y="2502536"/>
                  <a:ext cx="142640" cy="142641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23" name="Rectangle 622"/>
                <p:cNvSpPr>
                  <a:spLocks noChangeAspect="1"/>
                </p:cNvSpPr>
                <p:nvPr/>
              </p:nvSpPr>
              <p:spPr>
                <a:xfrm>
                  <a:off x="8403039" y="2303695"/>
                  <a:ext cx="142640" cy="142641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24" name="Rectangle 623"/>
                <p:cNvSpPr>
                  <a:spLocks noChangeAspect="1"/>
                </p:cNvSpPr>
                <p:nvPr/>
              </p:nvSpPr>
              <p:spPr>
                <a:xfrm>
                  <a:off x="8403039" y="2104854"/>
                  <a:ext cx="142640" cy="142641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25" name="Rectangle 624"/>
                <p:cNvSpPr>
                  <a:spLocks noChangeAspect="1"/>
                </p:cNvSpPr>
                <p:nvPr/>
              </p:nvSpPr>
              <p:spPr>
                <a:xfrm>
                  <a:off x="8401456" y="1906013"/>
                  <a:ext cx="142640" cy="142641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26" name="Rectangle 625"/>
                <p:cNvSpPr>
                  <a:spLocks noChangeAspect="1"/>
                </p:cNvSpPr>
                <p:nvPr/>
              </p:nvSpPr>
              <p:spPr>
                <a:xfrm>
                  <a:off x="8403039" y="1707172"/>
                  <a:ext cx="142640" cy="142641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sp>
            <p:nvSpPr>
              <p:cNvPr id="621" name="Rectangle 620"/>
              <p:cNvSpPr>
                <a:spLocks noChangeAspect="1"/>
              </p:cNvSpPr>
              <p:nvPr/>
            </p:nvSpPr>
            <p:spPr>
              <a:xfrm>
                <a:off x="8620686" y="2529371"/>
                <a:ext cx="142640" cy="142641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619" name="Rectangle 618"/>
            <p:cNvSpPr/>
            <p:nvPr/>
          </p:nvSpPr>
          <p:spPr>
            <a:xfrm>
              <a:off x="6151689" y="2976975"/>
              <a:ext cx="1404132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indent="0" algn="ctr">
                <a:buFont typeface="Wingdings" pitchFamily="2" charset="2"/>
                <a:buNone/>
              </a:pPr>
              <a:r>
                <a:rPr lang="en-US" sz="2800" dirty="0" smtClean="0">
                  <a:solidFill>
                    <a:schemeClr val="accent6">
                      <a:lumMod val="75000"/>
                    </a:schemeClr>
                  </a:solidFill>
                  <a:latin typeface="Orly's Font 2" pitchFamily="66" charset="0"/>
                </a:rPr>
                <a:t>156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6467878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62" grpId="0" animBg="1"/>
      <p:bldP spid="168" grpId="0"/>
      <p:bldP spid="197" grpId="0"/>
      <p:bldP spid="201" grpId="0"/>
      <p:bldP spid="61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V="1">
            <a:off x="132227" y="2909210"/>
            <a:ext cx="2393549" cy="15310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62" name="Cloud Callout 1161"/>
          <p:cNvSpPr/>
          <p:nvPr/>
        </p:nvSpPr>
        <p:spPr>
          <a:xfrm>
            <a:off x="2654628" y="2744125"/>
            <a:ext cx="2898190" cy="1104963"/>
          </a:xfrm>
          <a:prstGeom prst="cloudCallout">
            <a:avLst>
              <a:gd name="adj1" fmla="val -66022"/>
              <a:gd name="adj2" fmla="val 39382"/>
            </a:avLst>
          </a:prstGeom>
          <a:solidFill>
            <a:schemeClr val="accent6"/>
          </a:solidFill>
          <a:ln w="38100">
            <a:solidFill>
              <a:schemeClr val="accent5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 smtClean="0">
              <a:solidFill>
                <a:schemeClr val="accent5">
                  <a:lumMod val="50000"/>
                </a:schemeClr>
              </a:solidFill>
              <a:latin typeface="Orly's Font 2" pitchFamily="66" charset="0"/>
            </a:endParaRPr>
          </a:p>
        </p:txBody>
      </p:sp>
      <p:sp>
        <p:nvSpPr>
          <p:cNvPr id="168" name="Text Placeholder 3"/>
          <p:cNvSpPr txBox="1">
            <a:spLocks/>
          </p:cNvSpPr>
          <p:nvPr/>
        </p:nvSpPr>
        <p:spPr bwMode="auto">
          <a:xfrm>
            <a:off x="2971800" y="334030"/>
            <a:ext cx="56007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 Math Symbols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197" name="Text Placeholder 3"/>
          <p:cNvSpPr txBox="1">
            <a:spLocks/>
          </p:cNvSpPr>
          <p:nvPr/>
        </p:nvSpPr>
        <p:spPr bwMode="auto">
          <a:xfrm>
            <a:off x="4314594" y="1653830"/>
            <a:ext cx="609916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4000" dirty="0" smtClean="0">
                <a:solidFill>
                  <a:schemeClr val="accent6">
                    <a:lumMod val="75000"/>
                  </a:schemeClr>
                </a:solidFill>
                <a:latin typeface="Orly's Font 2" pitchFamily="66" charset="0"/>
              </a:rPr>
              <a:t>&lt;</a:t>
            </a:r>
            <a:endParaRPr lang="en-US" sz="4000" dirty="0">
              <a:solidFill>
                <a:schemeClr val="accent6">
                  <a:lumMod val="75000"/>
                </a:schemeClr>
              </a:solidFill>
              <a:latin typeface="Orly's Font 2" pitchFamily="66" charset="0"/>
            </a:endParaRPr>
          </a:p>
        </p:txBody>
      </p:sp>
      <p:sp>
        <p:nvSpPr>
          <p:cNvPr id="201" name="Text Placeholder 3"/>
          <p:cNvSpPr txBox="1">
            <a:spLocks/>
          </p:cNvSpPr>
          <p:nvPr/>
        </p:nvSpPr>
        <p:spPr bwMode="auto">
          <a:xfrm>
            <a:off x="2880991" y="2983842"/>
            <a:ext cx="2739820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200" dirty="0" smtClean="0">
                <a:solidFill>
                  <a:schemeClr val="accent5">
                    <a:lumMod val="50000"/>
                  </a:schemeClr>
                </a:solidFill>
                <a:latin typeface="Orly's Font 2" pitchFamily="66" charset="0"/>
              </a:rPr>
              <a:t>156 is less than 200</a:t>
            </a:r>
          </a:p>
        </p:txBody>
      </p:sp>
      <p:grpSp>
        <p:nvGrpSpPr>
          <p:cNvPr id="4" name="Group 3"/>
          <p:cNvGrpSpPr/>
          <p:nvPr/>
        </p:nvGrpSpPr>
        <p:grpSpPr>
          <a:xfrm>
            <a:off x="4980632" y="982184"/>
            <a:ext cx="2910337" cy="2023551"/>
            <a:chOff x="1911765" y="1489575"/>
            <a:chExt cx="2910337" cy="2023551"/>
          </a:xfrm>
        </p:grpSpPr>
        <p:grpSp>
          <p:nvGrpSpPr>
            <p:cNvPr id="888" name="Group 887"/>
            <p:cNvGrpSpPr>
              <a:grpSpLocks noChangeAspect="1"/>
            </p:cNvGrpSpPr>
            <p:nvPr/>
          </p:nvGrpSpPr>
          <p:grpSpPr>
            <a:xfrm>
              <a:off x="3444299" y="1493315"/>
              <a:ext cx="1377803" cy="1348452"/>
              <a:chOff x="342900" y="1597188"/>
              <a:chExt cx="2287122" cy="2238398"/>
            </a:xfrm>
          </p:grpSpPr>
          <p:grpSp>
            <p:nvGrpSpPr>
              <p:cNvPr id="889" name="Group 888"/>
              <p:cNvGrpSpPr>
                <a:grpSpLocks noChangeAspect="1"/>
              </p:cNvGrpSpPr>
              <p:nvPr/>
            </p:nvGrpSpPr>
            <p:grpSpPr>
              <a:xfrm>
                <a:off x="342900" y="1597188"/>
                <a:ext cx="229722" cy="2238398"/>
                <a:chOff x="3882188" y="2366825"/>
                <a:chExt cx="182880" cy="1781967"/>
              </a:xfrm>
            </p:grpSpPr>
            <p:sp>
              <p:nvSpPr>
                <p:cNvPr id="989" name="Rectangle 988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990" name="Rectangle 989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991" name="Rectangle 990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992" name="Rectangle 991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993" name="Rectangle 992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994" name="Rectangle 993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995" name="Rectangle 994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996" name="Rectangle 995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997" name="Rectangle 996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998" name="Rectangle 997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</p:grpSp>
          <p:grpSp>
            <p:nvGrpSpPr>
              <p:cNvPr id="890" name="Group 889"/>
              <p:cNvGrpSpPr>
                <a:grpSpLocks noChangeAspect="1"/>
              </p:cNvGrpSpPr>
              <p:nvPr/>
            </p:nvGrpSpPr>
            <p:grpSpPr>
              <a:xfrm>
                <a:off x="571500" y="1597188"/>
                <a:ext cx="229722" cy="2238398"/>
                <a:chOff x="3882188" y="2366825"/>
                <a:chExt cx="182880" cy="1781967"/>
              </a:xfrm>
            </p:grpSpPr>
            <p:sp>
              <p:nvSpPr>
                <p:cNvPr id="979" name="Rectangle 978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980" name="Rectangle 979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981" name="Rectangle 980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982" name="Rectangle 981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983" name="Rectangle 982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984" name="Rectangle 983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985" name="Rectangle 984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986" name="Rectangle 985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987" name="Rectangle 986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988" name="Rectangle 987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</p:grpSp>
          <p:grpSp>
            <p:nvGrpSpPr>
              <p:cNvPr id="891" name="Group 890"/>
              <p:cNvGrpSpPr>
                <a:grpSpLocks noChangeAspect="1"/>
              </p:cNvGrpSpPr>
              <p:nvPr/>
            </p:nvGrpSpPr>
            <p:grpSpPr>
              <a:xfrm>
                <a:off x="800100" y="1597188"/>
                <a:ext cx="229722" cy="2238398"/>
                <a:chOff x="3882188" y="2366825"/>
                <a:chExt cx="182880" cy="1781967"/>
              </a:xfrm>
            </p:grpSpPr>
            <p:sp>
              <p:nvSpPr>
                <p:cNvPr id="969" name="Rectangle 968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970" name="Rectangle 969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971" name="Rectangle 970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972" name="Rectangle 971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973" name="Rectangle 972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974" name="Rectangle 973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975" name="Rectangle 974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976" name="Rectangle 975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977" name="Rectangle 976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978" name="Rectangle 977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</p:grpSp>
          <p:grpSp>
            <p:nvGrpSpPr>
              <p:cNvPr id="892" name="Group 891"/>
              <p:cNvGrpSpPr>
                <a:grpSpLocks noChangeAspect="1"/>
              </p:cNvGrpSpPr>
              <p:nvPr/>
            </p:nvGrpSpPr>
            <p:grpSpPr>
              <a:xfrm>
                <a:off x="1028700" y="1597188"/>
                <a:ext cx="229722" cy="2238398"/>
                <a:chOff x="3882188" y="2366825"/>
                <a:chExt cx="182880" cy="1781967"/>
              </a:xfrm>
            </p:grpSpPr>
            <p:sp>
              <p:nvSpPr>
                <p:cNvPr id="959" name="Rectangle 958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960" name="Rectangle 959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961" name="Rectangle 960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962" name="Rectangle 961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963" name="Rectangle 962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964" name="Rectangle 963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965" name="Rectangle 964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966" name="Rectangle 965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967" name="Rectangle 966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968" name="Rectangle 967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</p:grpSp>
          <p:grpSp>
            <p:nvGrpSpPr>
              <p:cNvPr id="893" name="Group 892"/>
              <p:cNvGrpSpPr>
                <a:grpSpLocks noChangeAspect="1"/>
              </p:cNvGrpSpPr>
              <p:nvPr/>
            </p:nvGrpSpPr>
            <p:grpSpPr>
              <a:xfrm>
                <a:off x="1257299" y="1597188"/>
                <a:ext cx="229722" cy="2238398"/>
                <a:chOff x="3882188" y="2366825"/>
                <a:chExt cx="182880" cy="1781967"/>
              </a:xfrm>
            </p:grpSpPr>
            <p:sp>
              <p:nvSpPr>
                <p:cNvPr id="949" name="Rectangle 948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950" name="Rectangle 949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951" name="Rectangle 950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952" name="Rectangle 951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953" name="Rectangle 952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954" name="Rectangle 953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955" name="Rectangle 954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956" name="Rectangle 955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957" name="Rectangle 956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958" name="Rectangle 957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</p:grpSp>
          <p:grpSp>
            <p:nvGrpSpPr>
              <p:cNvPr id="894" name="Group 893"/>
              <p:cNvGrpSpPr>
                <a:grpSpLocks noChangeAspect="1"/>
              </p:cNvGrpSpPr>
              <p:nvPr/>
            </p:nvGrpSpPr>
            <p:grpSpPr>
              <a:xfrm>
                <a:off x="1485899" y="1597188"/>
                <a:ext cx="229722" cy="2238398"/>
                <a:chOff x="3882188" y="2366825"/>
                <a:chExt cx="182880" cy="1781967"/>
              </a:xfrm>
            </p:grpSpPr>
            <p:sp>
              <p:nvSpPr>
                <p:cNvPr id="939" name="Rectangle 938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940" name="Rectangle 939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941" name="Rectangle 940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942" name="Rectangle 941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943" name="Rectangle 942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944" name="Rectangle 943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945" name="Rectangle 944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946" name="Rectangle 945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947" name="Rectangle 946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948" name="Rectangle 947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</p:grpSp>
          <p:grpSp>
            <p:nvGrpSpPr>
              <p:cNvPr id="895" name="Group 894"/>
              <p:cNvGrpSpPr>
                <a:grpSpLocks noChangeAspect="1"/>
              </p:cNvGrpSpPr>
              <p:nvPr/>
            </p:nvGrpSpPr>
            <p:grpSpPr>
              <a:xfrm>
                <a:off x="1714499" y="1597188"/>
                <a:ext cx="229722" cy="2238398"/>
                <a:chOff x="3882188" y="2366825"/>
                <a:chExt cx="182880" cy="1781967"/>
              </a:xfrm>
            </p:grpSpPr>
            <p:sp>
              <p:nvSpPr>
                <p:cNvPr id="929" name="Rectangle 928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930" name="Rectangle 929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931" name="Rectangle 930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932" name="Rectangle 931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933" name="Rectangle 932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934" name="Rectangle 933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935" name="Rectangle 934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936" name="Rectangle 935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937" name="Rectangle 936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938" name="Rectangle 937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</p:grpSp>
          <p:grpSp>
            <p:nvGrpSpPr>
              <p:cNvPr id="896" name="Group 895"/>
              <p:cNvGrpSpPr>
                <a:grpSpLocks noChangeAspect="1"/>
              </p:cNvGrpSpPr>
              <p:nvPr/>
            </p:nvGrpSpPr>
            <p:grpSpPr>
              <a:xfrm>
                <a:off x="1943100" y="1597188"/>
                <a:ext cx="229722" cy="2238398"/>
                <a:chOff x="3882188" y="2366825"/>
                <a:chExt cx="182880" cy="1781967"/>
              </a:xfrm>
            </p:grpSpPr>
            <p:sp>
              <p:nvSpPr>
                <p:cNvPr id="919" name="Rectangle 918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920" name="Rectangle 919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921" name="Rectangle 920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922" name="Rectangle 921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923" name="Rectangle 922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924" name="Rectangle 923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925" name="Rectangle 924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926" name="Rectangle 925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927" name="Rectangle 926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928" name="Rectangle 927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</p:grpSp>
          <p:grpSp>
            <p:nvGrpSpPr>
              <p:cNvPr id="897" name="Group 896"/>
              <p:cNvGrpSpPr>
                <a:grpSpLocks noChangeAspect="1"/>
              </p:cNvGrpSpPr>
              <p:nvPr/>
            </p:nvGrpSpPr>
            <p:grpSpPr>
              <a:xfrm>
                <a:off x="2171703" y="1597188"/>
                <a:ext cx="229722" cy="2238398"/>
                <a:chOff x="3882188" y="2366825"/>
                <a:chExt cx="182880" cy="1781967"/>
              </a:xfrm>
            </p:grpSpPr>
            <p:sp>
              <p:nvSpPr>
                <p:cNvPr id="909" name="Rectangle 908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910" name="Rectangle 909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911" name="Rectangle 910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912" name="Rectangle 911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913" name="Rectangle 912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914" name="Rectangle 913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915" name="Rectangle 914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916" name="Rectangle 915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917" name="Rectangle 916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918" name="Rectangle 917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</p:grpSp>
          <p:grpSp>
            <p:nvGrpSpPr>
              <p:cNvPr id="898" name="Group 897"/>
              <p:cNvGrpSpPr>
                <a:grpSpLocks noChangeAspect="1"/>
              </p:cNvGrpSpPr>
              <p:nvPr/>
            </p:nvGrpSpPr>
            <p:grpSpPr>
              <a:xfrm>
                <a:off x="2400300" y="1597188"/>
                <a:ext cx="229722" cy="2238398"/>
                <a:chOff x="3882188" y="2366825"/>
                <a:chExt cx="182880" cy="1781967"/>
              </a:xfrm>
            </p:grpSpPr>
            <p:sp>
              <p:nvSpPr>
                <p:cNvPr id="899" name="Rectangle 898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900" name="Rectangle 899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901" name="Rectangle 900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902" name="Rectangle 901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903" name="Rectangle 902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904" name="Rectangle 903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905" name="Rectangle 904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906" name="Rectangle 905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907" name="Rectangle 906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908" name="Rectangle 907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</p:grpSp>
        </p:grpSp>
        <p:grpSp>
          <p:nvGrpSpPr>
            <p:cNvPr id="999" name="Group 998"/>
            <p:cNvGrpSpPr>
              <a:grpSpLocks noChangeAspect="1"/>
            </p:cNvGrpSpPr>
            <p:nvPr/>
          </p:nvGrpSpPr>
          <p:grpSpPr>
            <a:xfrm>
              <a:off x="1911765" y="1489575"/>
              <a:ext cx="1377803" cy="1348452"/>
              <a:chOff x="342900" y="1597188"/>
              <a:chExt cx="2287122" cy="2238398"/>
            </a:xfrm>
          </p:grpSpPr>
          <p:grpSp>
            <p:nvGrpSpPr>
              <p:cNvPr id="1000" name="Group 999"/>
              <p:cNvGrpSpPr>
                <a:grpSpLocks noChangeAspect="1"/>
              </p:cNvGrpSpPr>
              <p:nvPr/>
            </p:nvGrpSpPr>
            <p:grpSpPr>
              <a:xfrm>
                <a:off x="342900" y="1597188"/>
                <a:ext cx="229722" cy="2238398"/>
                <a:chOff x="3882188" y="2366825"/>
                <a:chExt cx="182880" cy="1781967"/>
              </a:xfrm>
            </p:grpSpPr>
            <p:sp>
              <p:nvSpPr>
                <p:cNvPr id="1100" name="Rectangle 1099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1101" name="Rectangle 1100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1102" name="Rectangle 1101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1103" name="Rectangle 1102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1104" name="Rectangle 1103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1105" name="Rectangle 1104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1106" name="Rectangle 1105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1107" name="Rectangle 1106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1108" name="Rectangle 1107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1109" name="Rectangle 1108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</p:grpSp>
          <p:grpSp>
            <p:nvGrpSpPr>
              <p:cNvPr id="1001" name="Group 1000"/>
              <p:cNvGrpSpPr>
                <a:grpSpLocks noChangeAspect="1"/>
              </p:cNvGrpSpPr>
              <p:nvPr/>
            </p:nvGrpSpPr>
            <p:grpSpPr>
              <a:xfrm>
                <a:off x="571500" y="1597188"/>
                <a:ext cx="229722" cy="2238398"/>
                <a:chOff x="3882188" y="2366825"/>
                <a:chExt cx="182880" cy="1781967"/>
              </a:xfrm>
            </p:grpSpPr>
            <p:sp>
              <p:nvSpPr>
                <p:cNvPr id="1090" name="Rectangle 1089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1091" name="Rectangle 1090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1092" name="Rectangle 1091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1093" name="Rectangle 1092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1094" name="Rectangle 1093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1095" name="Rectangle 1094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1096" name="Rectangle 1095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1097" name="Rectangle 1096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1098" name="Rectangle 1097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1099" name="Rectangle 1098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</p:grpSp>
          <p:grpSp>
            <p:nvGrpSpPr>
              <p:cNvPr id="1002" name="Group 1001"/>
              <p:cNvGrpSpPr>
                <a:grpSpLocks noChangeAspect="1"/>
              </p:cNvGrpSpPr>
              <p:nvPr/>
            </p:nvGrpSpPr>
            <p:grpSpPr>
              <a:xfrm>
                <a:off x="800100" y="1597188"/>
                <a:ext cx="229722" cy="2238398"/>
                <a:chOff x="3882188" y="2366825"/>
                <a:chExt cx="182880" cy="1781967"/>
              </a:xfrm>
            </p:grpSpPr>
            <p:sp>
              <p:nvSpPr>
                <p:cNvPr id="1080" name="Rectangle 1079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1081" name="Rectangle 1080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1082" name="Rectangle 1081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1083" name="Rectangle 1082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1084" name="Rectangle 1083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1085" name="Rectangle 1084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1086" name="Rectangle 1085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1087" name="Rectangle 1086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1088" name="Rectangle 1087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1089" name="Rectangle 1088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</p:grpSp>
          <p:grpSp>
            <p:nvGrpSpPr>
              <p:cNvPr id="1003" name="Group 1002"/>
              <p:cNvGrpSpPr>
                <a:grpSpLocks noChangeAspect="1"/>
              </p:cNvGrpSpPr>
              <p:nvPr/>
            </p:nvGrpSpPr>
            <p:grpSpPr>
              <a:xfrm>
                <a:off x="1028700" y="1597188"/>
                <a:ext cx="229722" cy="2238398"/>
                <a:chOff x="3882188" y="2366825"/>
                <a:chExt cx="182880" cy="1781967"/>
              </a:xfrm>
            </p:grpSpPr>
            <p:sp>
              <p:nvSpPr>
                <p:cNvPr id="1070" name="Rectangle 1069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1071" name="Rectangle 1070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1072" name="Rectangle 1071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1073" name="Rectangle 1072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1074" name="Rectangle 1073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1075" name="Rectangle 1074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1076" name="Rectangle 1075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1077" name="Rectangle 1076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1078" name="Rectangle 1077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1079" name="Rectangle 1078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</p:grpSp>
          <p:grpSp>
            <p:nvGrpSpPr>
              <p:cNvPr id="1004" name="Group 1003"/>
              <p:cNvGrpSpPr>
                <a:grpSpLocks noChangeAspect="1"/>
              </p:cNvGrpSpPr>
              <p:nvPr/>
            </p:nvGrpSpPr>
            <p:grpSpPr>
              <a:xfrm>
                <a:off x="1257299" y="1597188"/>
                <a:ext cx="229722" cy="2238398"/>
                <a:chOff x="3882188" y="2366825"/>
                <a:chExt cx="182880" cy="1781967"/>
              </a:xfrm>
            </p:grpSpPr>
            <p:sp>
              <p:nvSpPr>
                <p:cNvPr id="1060" name="Rectangle 1059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1061" name="Rectangle 1060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1062" name="Rectangle 1061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1063" name="Rectangle 1062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1064" name="Rectangle 1063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1065" name="Rectangle 1064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1066" name="Rectangle 1065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1067" name="Rectangle 1066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1068" name="Rectangle 1067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1069" name="Rectangle 1068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</p:grpSp>
          <p:grpSp>
            <p:nvGrpSpPr>
              <p:cNvPr id="1005" name="Group 1004"/>
              <p:cNvGrpSpPr>
                <a:grpSpLocks noChangeAspect="1"/>
              </p:cNvGrpSpPr>
              <p:nvPr/>
            </p:nvGrpSpPr>
            <p:grpSpPr>
              <a:xfrm>
                <a:off x="1485899" y="1597188"/>
                <a:ext cx="229722" cy="2238398"/>
                <a:chOff x="3882188" y="2366825"/>
                <a:chExt cx="182880" cy="1781967"/>
              </a:xfrm>
            </p:grpSpPr>
            <p:sp>
              <p:nvSpPr>
                <p:cNvPr id="1050" name="Rectangle 1049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1051" name="Rectangle 1050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1052" name="Rectangle 1051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1053" name="Rectangle 1052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1054" name="Rectangle 1053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1055" name="Rectangle 1054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1056" name="Rectangle 1055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1057" name="Rectangle 1056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1058" name="Rectangle 1057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1059" name="Rectangle 1058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</p:grpSp>
          <p:grpSp>
            <p:nvGrpSpPr>
              <p:cNvPr id="1006" name="Group 1005"/>
              <p:cNvGrpSpPr>
                <a:grpSpLocks noChangeAspect="1"/>
              </p:cNvGrpSpPr>
              <p:nvPr/>
            </p:nvGrpSpPr>
            <p:grpSpPr>
              <a:xfrm>
                <a:off x="1714499" y="1597188"/>
                <a:ext cx="229722" cy="2238398"/>
                <a:chOff x="3882188" y="2366825"/>
                <a:chExt cx="182880" cy="1781967"/>
              </a:xfrm>
            </p:grpSpPr>
            <p:sp>
              <p:nvSpPr>
                <p:cNvPr id="1040" name="Rectangle 1039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1041" name="Rectangle 1040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1042" name="Rectangle 1041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1043" name="Rectangle 1042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1044" name="Rectangle 1043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1045" name="Rectangle 1044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1046" name="Rectangle 1045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1047" name="Rectangle 1046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1048" name="Rectangle 1047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1049" name="Rectangle 1048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</p:grpSp>
          <p:grpSp>
            <p:nvGrpSpPr>
              <p:cNvPr id="1007" name="Group 1006"/>
              <p:cNvGrpSpPr>
                <a:grpSpLocks noChangeAspect="1"/>
              </p:cNvGrpSpPr>
              <p:nvPr/>
            </p:nvGrpSpPr>
            <p:grpSpPr>
              <a:xfrm>
                <a:off x="1943100" y="1597188"/>
                <a:ext cx="229722" cy="2238398"/>
                <a:chOff x="3882188" y="2366825"/>
                <a:chExt cx="182880" cy="1781967"/>
              </a:xfrm>
            </p:grpSpPr>
            <p:sp>
              <p:nvSpPr>
                <p:cNvPr id="1030" name="Rectangle 1029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1031" name="Rectangle 1030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1032" name="Rectangle 1031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1033" name="Rectangle 1032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1034" name="Rectangle 1033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1035" name="Rectangle 1034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1036" name="Rectangle 1035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1037" name="Rectangle 1036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1038" name="Rectangle 1037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1039" name="Rectangle 1038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</p:grpSp>
          <p:grpSp>
            <p:nvGrpSpPr>
              <p:cNvPr id="1008" name="Group 1007"/>
              <p:cNvGrpSpPr>
                <a:grpSpLocks noChangeAspect="1"/>
              </p:cNvGrpSpPr>
              <p:nvPr/>
            </p:nvGrpSpPr>
            <p:grpSpPr>
              <a:xfrm>
                <a:off x="2171703" y="1597188"/>
                <a:ext cx="229722" cy="2238398"/>
                <a:chOff x="3882188" y="2366825"/>
                <a:chExt cx="182880" cy="1781967"/>
              </a:xfrm>
            </p:grpSpPr>
            <p:sp>
              <p:nvSpPr>
                <p:cNvPr id="1020" name="Rectangle 1019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1021" name="Rectangle 1020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1022" name="Rectangle 1021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1023" name="Rectangle 1022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1024" name="Rectangle 1023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1025" name="Rectangle 1024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1026" name="Rectangle 1025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1027" name="Rectangle 1026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1028" name="Rectangle 1027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1029" name="Rectangle 1028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</p:grpSp>
          <p:grpSp>
            <p:nvGrpSpPr>
              <p:cNvPr id="1009" name="Group 1008"/>
              <p:cNvGrpSpPr>
                <a:grpSpLocks noChangeAspect="1"/>
              </p:cNvGrpSpPr>
              <p:nvPr/>
            </p:nvGrpSpPr>
            <p:grpSpPr>
              <a:xfrm>
                <a:off x="2400300" y="1597188"/>
                <a:ext cx="229722" cy="2238398"/>
                <a:chOff x="3882188" y="2366825"/>
                <a:chExt cx="182880" cy="1781967"/>
              </a:xfrm>
            </p:grpSpPr>
            <p:sp>
              <p:nvSpPr>
                <p:cNvPr id="1010" name="Rectangle 1009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1011" name="Rectangle 1010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1012" name="Rectangle 1011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1013" name="Rectangle 1012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1014" name="Rectangle 1013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1015" name="Rectangle 1014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1016" name="Rectangle 1015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1017" name="Rectangle 1016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1018" name="Rectangle 1017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1019" name="Rectangle 1018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</p:grpSp>
        </p:grpSp>
        <p:sp>
          <p:nvSpPr>
            <p:cNvPr id="3" name="Rectangle 2"/>
            <p:cNvSpPr/>
            <p:nvPr/>
          </p:nvSpPr>
          <p:spPr>
            <a:xfrm>
              <a:off x="2807235" y="2989906"/>
              <a:ext cx="1404132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indent="0" algn="ctr">
                <a:buFont typeface="Wingdings" pitchFamily="2" charset="2"/>
                <a:buNone/>
              </a:pPr>
              <a:r>
                <a:rPr lang="en-US" sz="2800" dirty="0" smtClean="0">
                  <a:solidFill>
                    <a:schemeClr val="accent6">
                      <a:lumMod val="75000"/>
                    </a:schemeClr>
                  </a:solidFill>
                  <a:latin typeface="Orly's Font 2" pitchFamily="66" charset="0"/>
                </a:rPr>
                <a:t>200</a:t>
              </a:r>
              <a:endParaRPr lang="en-US" sz="2800" dirty="0">
                <a:solidFill>
                  <a:schemeClr val="accent6">
                    <a:lumMod val="75000"/>
                  </a:schemeClr>
                </a:solidFill>
                <a:latin typeface="Orly's Font 2" pitchFamily="66" charset="0"/>
              </a:endParaRPr>
            </a:p>
          </p:txBody>
        </p:sp>
      </p:grpSp>
      <p:sp>
        <p:nvSpPr>
          <p:cNvPr id="613" name="Text Placeholder 3"/>
          <p:cNvSpPr txBox="1">
            <a:spLocks/>
          </p:cNvSpPr>
          <p:nvPr/>
        </p:nvSpPr>
        <p:spPr bwMode="auto">
          <a:xfrm>
            <a:off x="4986573" y="3125813"/>
            <a:ext cx="392236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dirty="0" smtClean="0">
                <a:solidFill>
                  <a:schemeClr val="accent1"/>
                </a:solidFill>
                <a:latin typeface="Orly's Font 2" pitchFamily="66" charset="0"/>
              </a:rPr>
              <a:t>156 &lt; 200</a:t>
            </a:r>
            <a:endParaRPr lang="en-US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grpSp>
        <p:nvGrpSpPr>
          <p:cNvPr id="610" name="Group 609"/>
          <p:cNvGrpSpPr/>
          <p:nvPr/>
        </p:nvGrpSpPr>
        <p:grpSpPr>
          <a:xfrm>
            <a:off x="1215243" y="1011682"/>
            <a:ext cx="3148985" cy="2037081"/>
            <a:chOff x="5614341" y="1463114"/>
            <a:chExt cx="3148985" cy="2037081"/>
          </a:xfrm>
        </p:grpSpPr>
        <p:grpSp>
          <p:nvGrpSpPr>
            <p:cNvPr id="611" name="Group 610"/>
            <p:cNvGrpSpPr>
              <a:grpSpLocks noChangeAspect="1"/>
            </p:cNvGrpSpPr>
            <p:nvPr/>
          </p:nvGrpSpPr>
          <p:grpSpPr>
            <a:xfrm>
              <a:off x="5614341" y="1463114"/>
              <a:ext cx="1377803" cy="1348452"/>
              <a:chOff x="342900" y="1597188"/>
              <a:chExt cx="2287122" cy="2238398"/>
            </a:xfrm>
          </p:grpSpPr>
          <p:grpSp>
            <p:nvGrpSpPr>
              <p:cNvPr id="677" name="Group 676"/>
              <p:cNvGrpSpPr>
                <a:grpSpLocks noChangeAspect="1"/>
              </p:cNvGrpSpPr>
              <p:nvPr/>
            </p:nvGrpSpPr>
            <p:grpSpPr>
              <a:xfrm>
                <a:off x="342900" y="1597188"/>
                <a:ext cx="229722" cy="2238398"/>
                <a:chOff x="3882188" y="2366825"/>
                <a:chExt cx="182880" cy="1781967"/>
              </a:xfrm>
            </p:grpSpPr>
            <p:sp>
              <p:nvSpPr>
                <p:cNvPr id="826" name="Rectangle 825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27" name="Rectangle 826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28" name="Rectangle 827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29" name="Rectangle 828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30" name="Rectangle 829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31" name="Rectangle 830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32" name="Rectangle 831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33" name="Rectangle 832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34" name="Rectangle 833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35" name="Rectangle 834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678" name="Group 677"/>
              <p:cNvGrpSpPr>
                <a:grpSpLocks noChangeAspect="1"/>
              </p:cNvGrpSpPr>
              <p:nvPr/>
            </p:nvGrpSpPr>
            <p:grpSpPr>
              <a:xfrm>
                <a:off x="571500" y="1597188"/>
                <a:ext cx="229722" cy="2238398"/>
                <a:chOff x="3882188" y="2366825"/>
                <a:chExt cx="182880" cy="1781967"/>
              </a:xfrm>
            </p:grpSpPr>
            <p:sp>
              <p:nvSpPr>
                <p:cNvPr id="816" name="Rectangle 815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17" name="Rectangle 816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18" name="Rectangle 817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19" name="Rectangle 818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20" name="Rectangle 819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21" name="Rectangle 820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22" name="Rectangle 821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23" name="Rectangle 822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24" name="Rectangle 823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25" name="Rectangle 824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679" name="Group 678"/>
              <p:cNvGrpSpPr>
                <a:grpSpLocks noChangeAspect="1"/>
              </p:cNvGrpSpPr>
              <p:nvPr/>
            </p:nvGrpSpPr>
            <p:grpSpPr>
              <a:xfrm>
                <a:off x="800100" y="1597188"/>
                <a:ext cx="229722" cy="2238398"/>
                <a:chOff x="3882188" y="2366825"/>
                <a:chExt cx="182880" cy="1781967"/>
              </a:xfrm>
            </p:grpSpPr>
            <p:sp>
              <p:nvSpPr>
                <p:cNvPr id="806" name="Rectangle 805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07" name="Rectangle 806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08" name="Rectangle 807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09" name="Rectangle 808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10" name="Rectangle 809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11" name="Rectangle 810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12" name="Rectangle 811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13" name="Rectangle 812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14" name="Rectangle 813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15" name="Rectangle 814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680" name="Group 679"/>
              <p:cNvGrpSpPr>
                <a:grpSpLocks noChangeAspect="1"/>
              </p:cNvGrpSpPr>
              <p:nvPr/>
            </p:nvGrpSpPr>
            <p:grpSpPr>
              <a:xfrm>
                <a:off x="1028700" y="1597188"/>
                <a:ext cx="229722" cy="2238398"/>
                <a:chOff x="3882188" y="2366825"/>
                <a:chExt cx="182880" cy="1781967"/>
              </a:xfrm>
            </p:grpSpPr>
            <p:sp>
              <p:nvSpPr>
                <p:cNvPr id="796" name="Rectangle 795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97" name="Rectangle 796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98" name="Rectangle 797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99" name="Rectangle 798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00" name="Rectangle 799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01" name="Rectangle 800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02" name="Rectangle 801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03" name="Rectangle 802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04" name="Rectangle 803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05" name="Rectangle 804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681" name="Group 680"/>
              <p:cNvGrpSpPr>
                <a:grpSpLocks noChangeAspect="1"/>
              </p:cNvGrpSpPr>
              <p:nvPr/>
            </p:nvGrpSpPr>
            <p:grpSpPr>
              <a:xfrm>
                <a:off x="1257299" y="1597188"/>
                <a:ext cx="229722" cy="2238398"/>
                <a:chOff x="3882188" y="2366825"/>
                <a:chExt cx="182880" cy="1781967"/>
              </a:xfrm>
            </p:grpSpPr>
            <p:sp>
              <p:nvSpPr>
                <p:cNvPr id="786" name="Rectangle 785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87" name="Rectangle 786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88" name="Rectangle 787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89" name="Rectangle 788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90" name="Rectangle 789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91" name="Rectangle 790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92" name="Rectangle 791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93" name="Rectangle 792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94" name="Rectangle 793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95" name="Rectangle 794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682" name="Group 681"/>
              <p:cNvGrpSpPr>
                <a:grpSpLocks noChangeAspect="1"/>
              </p:cNvGrpSpPr>
              <p:nvPr/>
            </p:nvGrpSpPr>
            <p:grpSpPr>
              <a:xfrm>
                <a:off x="1485899" y="1597188"/>
                <a:ext cx="229722" cy="2238398"/>
                <a:chOff x="3882188" y="2366825"/>
                <a:chExt cx="182880" cy="1781967"/>
              </a:xfrm>
            </p:grpSpPr>
            <p:sp>
              <p:nvSpPr>
                <p:cNvPr id="727" name="Rectangle 726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28" name="Rectangle 727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29" name="Rectangle 728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30" name="Rectangle 729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31" name="Rectangle 730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81" name="Rectangle 780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82" name="Rectangle 781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83" name="Rectangle 782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84" name="Rectangle 783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85" name="Rectangle 784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683" name="Group 682"/>
              <p:cNvGrpSpPr>
                <a:grpSpLocks noChangeAspect="1"/>
              </p:cNvGrpSpPr>
              <p:nvPr/>
            </p:nvGrpSpPr>
            <p:grpSpPr>
              <a:xfrm>
                <a:off x="1714499" y="1597188"/>
                <a:ext cx="229722" cy="2238398"/>
                <a:chOff x="3882188" y="2366825"/>
                <a:chExt cx="182880" cy="1781967"/>
              </a:xfrm>
            </p:grpSpPr>
            <p:sp>
              <p:nvSpPr>
                <p:cNvPr id="717" name="Rectangle 716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18" name="Rectangle 717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19" name="Rectangle 718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20" name="Rectangle 719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21" name="Rectangle 720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22" name="Rectangle 721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23" name="Rectangle 722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24" name="Rectangle 723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25" name="Rectangle 724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26" name="Rectangle 725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684" name="Group 683"/>
              <p:cNvGrpSpPr>
                <a:grpSpLocks noChangeAspect="1"/>
              </p:cNvGrpSpPr>
              <p:nvPr/>
            </p:nvGrpSpPr>
            <p:grpSpPr>
              <a:xfrm>
                <a:off x="1943100" y="1597188"/>
                <a:ext cx="229722" cy="2238398"/>
                <a:chOff x="3882188" y="2366825"/>
                <a:chExt cx="182880" cy="1781967"/>
              </a:xfrm>
            </p:grpSpPr>
            <p:sp>
              <p:nvSpPr>
                <p:cNvPr id="707" name="Rectangle 706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08" name="Rectangle 707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09" name="Rectangle 708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10" name="Rectangle 709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11" name="Rectangle 710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12" name="Rectangle 711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13" name="Rectangle 712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14" name="Rectangle 713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15" name="Rectangle 714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16" name="Rectangle 715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685" name="Group 684"/>
              <p:cNvGrpSpPr>
                <a:grpSpLocks noChangeAspect="1"/>
              </p:cNvGrpSpPr>
              <p:nvPr/>
            </p:nvGrpSpPr>
            <p:grpSpPr>
              <a:xfrm>
                <a:off x="2171703" y="1597188"/>
                <a:ext cx="229722" cy="2238398"/>
                <a:chOff x="3882188" y="2366825"/>
                <a:chExt cx="182880" cy="1781967"/>
              </a:xfrm>
            </p:grpSpPr>
            <p:sp>
              <p:nvSpPr>
                <p:cNvPr id="697" name="Rectangle 696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98" name="Rectangle 697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99" name="Rectangle 698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00" name="Rectangle 699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01" name="Rectangle 700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02" name="Rectangle 701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03" name="Rectangle 702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04" name="Rectangle 703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05" name="Rectangle 704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06" name="Rectangle 705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686" name="Group 685"/>
              <p:cNvGrpSpPr>
                <a:grpSpLocks noChangeAspect="1"/>
              </p:cNvGrpSpPr>
              <p:nvPr/>
            </p:nvGrpSpPr>
            <p:grpSpPr>
              <a:xfrm>
                <a:off x="2400300" y="1597188"/>
                <a:ext cx="229722" cy="2238398"/>
                <a:chOff x="3882188" y="2366825"/>
                <a:chExt cx="182880" cy="1781967"/>
              </a:xfrm>
            </p:grpSpPr>
            <p:sp>
              <p:nvSpPr>
                <p:cNvPr id="687" name="Rectangle 686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88" name="Rectangle 687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89" name="Rectangle 688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90" name="Rectangle 689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91" name="Rectangle 690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92" name="Rectangle 691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93" name="Rectangle 692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94" name="Rectangle 693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95" name="Rectangle 694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96" name="Rectangle 695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</p:grpSp>
        <p:grpSp>
          <p:nvGrpSpPr>
            <p:cNvPr id="612" name="Group 611"/>
            <p:cNvGrpSpPr>
              <a:grpSpLocks noChangeAspect="1"/>
            </p:cNvGrpSpPr>
            <p:nvPr/>
          </p:nvGrpSpPr>
          <p:grpSpPr>
            <a:xfrm>
              <a:off x="8120953" y="1469371"/>
              <a:ext cx="142641" cy="1389868"/>
              <a:chOff x="3882188" y="2366825"/>
              <a:chExt cx="182880" cy="1781967"/>
            </a:xfrm>
          </p:grpSpPr>
          <p:sp>
            <p:nvSpPr>
              <p:cNvPr id="667" name="Rectangle 666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68" name="Rectangle 667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69" name="Rectangle 668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70" name="Rectangle 669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71" name="Rectangle 670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72" name="Rectangle 671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73" name="Rectangle 672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74" name="Rectangle 673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75" name="Rectangle 674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76" name="Rectangle 675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614" name="Group 613"/>
            <p:cNvGrpSpPr>
              <a:grpSpLocks noChangeAspect="1"/>
            </p:cNvGrpSpPr>
            <p:nvPr/>
          </p:nvGrpSpPr>
          <p:grpSpPr>
            <a:xfrm>
              <a:off x="7872831" y="1469371"/>
              <a:ext cx="142641" cy="1389868"/>
              <a:chOff x="3882188" y="2366825"/>
              <a:chExt cx="182880" cy="1781967"/>
            </a:xfrm>
          </p:grpSpPr>
          <p:sp>
            <p:nvSpPr>
              <p:cNvPr id="657" name="Rectangle 656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58" name="Rectangle 657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59" name="Rectangle 658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60" name="Rectangle 659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61" name="Rectangle 660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62" name="Rectangle 661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63" name="Rectangle 662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64" name="Rectangle 663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65" name="Rectangle 664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66" name="Rectangle 665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615" name="Group 614"/>
            <p:cNvGrpSpPr>
              <a:grpSpLocks noChangeAspect="1"/>
            </p:cNvGrpSpPr>
            <p:nvPr/>
          </p:nvGrpSpPr>
          <p:grpSpPr>
            <a:xfrm>
              <a:off x="7651868" y="1469371"/>
              <a:ext cx="142641" cy="1389868"/>
              <a:chOff x="3882188" y="2366825"/>
              <a:chExt cx="182880" cy="1781967"/>
            </a:xfrm>
          </p:grpSpPr>
          <p:sp>
            <p:nvSpPr>
              <p:cNvPr id="647" name="Rectangle 646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48" name="Rectangle 647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49" name="Rectangle 648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50" name="Rectangle 649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51" name="Rectangle 650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52" name="Rectangle 651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53" name="Rectangle 652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54" name="Rectangle 653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55" name="Rectangle 654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56" name="Rectangle 655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616" name="Group 615"/>
            <p:cNvGrpSpPr>
              <a:grpSpLocks noChangeAspect="1"/>
            </p:cNvGrpSpPr>
            <p:nvPr/>
          </p:nvGrpSpPr>
          <p:grpSpPr>
            <a:xfrm>
              <a:off x="7385640" y="1469371"/>
              <a:ext cx="142641" cy="1389868"/>
              <a:chOff x="3882188" y="2366825"/>
              <a:chExt cx="182880" cy="1781967"/>
            </a:xfrm>
          </p:grpSpPr>
          <p:sp>
            <p:nvSpPr>
              <p:cNvPr id="637" name="Rectangle 636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38" name="Rectangle 637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39" name="Rectangle 638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40" name="Rectangle 639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41" name="Rectangle 640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42" name="Rectangle 641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43" name="Rectangle 642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44" name="Rectangle 643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45" name="Rectangle 644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46" name="Rectangle 645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617" name="Group 616"/>
            <p:cNvGrpSpPr>
              <a:grpSpLocks noChangeAspect="1"/>
            </p:cNvGrpSpPr>
            <p:nvPr/>
          </p:nvGrpSpPr>
          <p:grpSpPr>
            <a:xfrm>
              <a:off x="7128465" y="1469371"/>
              <a:ext cx="142641" cy="1389868"/>
              <a:chOff x="3882188" y="2366825"/>
              <a:chExt cx="182880" cy="1781967"/>
            </a:xfrm>
          </p:grpSpPr>
          <p:sp>
            <p:nvSpPr>
              <p:cNvPr id="627" name="Rectangle 626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28" name="Rectangle 627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29" name="Rectangle 628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30" name="Rectangle 629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31" name="Rectangle 630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32" name="Rectangle 631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33" name="Rectangle 632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34" name="Rectangle 633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35" name="Rectangle 634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36" name="Rectangle 635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618" name="Group 617"/>
            <p:cNvGrpSpPr/>
            <p:nvPr/>
          </p:nvGrpSpPr>
          <p:grpSpPr>
            <a:xfrm>
              <a:off x="8401456" y="1906338"/>
              <a:ext cx="361870" cy="964840"/>
              <a:chOff x="8401456" y="1707172"/>
              <a:chExt cx="361870" cy="964840"/>
            </a:xfrm>
          </p:grpSpPr>
          <p:grpSp>
            <p:nvGrpSpPr>
              <p:cNvPr id="620" name="Group 619"/>
              <p:cNvGrpSpPr/>
              <p:nvPr/>
            </p:nvGrpSpPr>
            <p:grpSpPr>
              <a:xfrm>
                <a:off x="8401456" y="1707172"/>
                <a:ext cx="144223" cy="938005"/>
                <a:chOff x="8401456" y="1707172"/>
                <a:chExt cx="144223" cy="938005"/>
              </a:xfrm>
            </p:grpSpPr>
            <p:sp>
              <p:nvSpPr>
                <p:cNvPr id="622" name="Rectangle 621"/>
                <p:cNvSpPr>
                  <a:spLocks noChangeAspect="1"/>
                </p:cNvSpPr>
                <p:nvPr/>
              </p:nvSpPr>
              <p:spPr>
                <a:xfrm>
                  <a:off x="8403039" y="2502536"/>
                  <a:ext cx="142640" cy="142641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23" name="Rectangle 622"/>
                <p:cNvSpPr>
                  <a:spLocks noChangeAspect="1"/>
                </p:cNvSpPr>
                <p:nvPr/>
              </p:nvSpPr>
              <p:spPr>
                <a:xfrm>
                  <a:off x="8403039" y="2303695"/>
                  <a:ext cx="142640" cy="142641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24" name="Rectangle 623"/>
                <p:cNvSpPr>
                  <a:spLocks noChangeAspect="1"/>
                </p:cNvSpPr>
                <p:nvPr/>
              </p:nvSpPr>
              <p:spPr>
                <a:xfrm>
                  <a:off x="8403039" y="2104854"/>
                  <a:ext cx="142640" cy="142641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25" name="Rectangle 624"/>
                <p:cNvSpPr>
                  <a:spLocks noChangeAspect="1"/>
                </p:cNvSpPr>
                <p:nvPr/>
              </p:nvSpPr>
              <p:spPr>
                <a:xfrm>
                  <a:off x="8401456" y="1906013"/>
                  <a:ext cx="142640" cy="142641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26" name="Rectangle 625"/>
                <p:cNvSpPr>
                  <a:spLocks noChangeAspect="1"/>
                </p:cNvSpPr>
                <p:nvPr/>
              </p:nvSpPr>
              <p:spPr>
                <a:xfrm>
                  <a:off x="8403039" y="1707172"/>
                  <a:ext cx="142640" cy="142641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sp>
            <p:nvSpPr>
              <p:cNvPr id="621" name="Rectangle 620"/>
              <p:cNvSpPr>
                <a:spLocks noChangeAspect="1"/>
              </p:cNvSpPr>
              <p:nvPr/>
            </p:nvSpPr>
            <p:spPr>
              <a:xfrm>
                <a:off x="8620686" y="2529371"/>
                <a:ext cx="142640" cy="142641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619" name="Rectangle 618"/>
            <p:cNvSpPr/>
            <p:nvPr/>
          </p:nvSpPr>
          <p:spPr>
            <a:xfrm>
              <a:off x="6151689" y="2976975"/>
              <a:ext cx="1404132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indent="0" algn="ctr">
                <a:buFont typeface="Wingdings" pitchFamily="2" charset="2"/>
                <a:buNone/>
              </a:pPr>
              <a:r>
                <a:rPr lang="en-US" sz="2800" dirty="0" smtClean="0">
                  <a:solidFill>
                    <a:schemeClr val="accent6">
                      <a:lumMod val="75000"/>
                    </a:schemeClr>
                  </a:solidFill>
                  <a:latin typeface="Orly's Font 2" pitchFamily="66" charset="0"/>
                </a:rPr>
                <a:t>156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635562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62" grpId="0" animBg="1"/>
      <p:bldP spid="197" grpId="0"/>
      <p:bldP spid="201" grpId="0"/>
      <p:bldP spid="61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2" name="Cloud Callout 1161"/>
          <p:cNvSpPr/>
          <p:nvPr/>
        </p:nvSpPr>
        <p:spPr>
          <a:xfrm>
            <a:off x="2654628" y="2744125"/>
            <a:ext cx="2898190" cy="1104963"/>
          </a:xfrm>
          <a:prstGeom prst="cloudCallout">
            <a:avLst>
              <a:gd name="adj1" fmla="val -66022"/>
              <a:gd name="adj2" fmla="val 39382"/>
            </a:avLst>
          </a:prstGeom>
          <a:solidFill>
            <a:schemeClr val="accent6"/>
          </a:solidFill>
          <a:ln w="38100">
            <a:solidFill>
              <a:schemeClr val="accent5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 smtClean="0">
              <a:solidFill>
                <a:schemeClr val="accent5">
                  <a:lumMod val="50000"/>
                </a:schemeClr>
              </a:solidFill>
              <a:latin typeface="Orly's Font 2" pitchFamily="66" charset="0"/>
            </a:endParaRPr>
          </a:p>
        </p:txBody>
      </p:sp>
      <p:sp>
        <p:nvSpPr>
          <p:cNvPr id="168" name="Text Placeholder 3"/>
          <p:cNvSpPr txBox="1">
            <a:spLocks/>
          </p:cNvSpPr>
          <p:nvPr/>
        </p:nvSpPr>
        <p:spPr bwMode="auto">
          <a:xfrm>
            <a:off x="2971800" y="334030"/>
            <a:ext cx="56007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 Math Symbols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197" name="Text Placeholder 3"/>
          <p:cNvSpPr txBox="1">
            <a:spLocks/>
          </p:cNvSpPr>
          <p:nvPr/>
        </p:nvSpPr>
        <p:spPr bwMode="auto">
          <a:xfrm>
            <a:off x="4263794" y="1653830"/>
            <a:ext cx="609916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4000" dirty="0">
                <a:solidFill>
                  <a:schemeClr val="accent6">
                    <a:lumMod val="75000"/>
                  </a:schemeClr>
                </a:solidFill>
                <a:latin typeface="Orly's Font 2" pitchFamily="66" charset="0"/>
              </a:rPr>
              <a:t>=</a:t>
            </a:r>
          </a:p>
        </p:txBody>
      </p:sp>
      <p:sp>
        <p:nvSpPr>
          <p:cNvPr id="201" name="Text Placeholder 3"/>
          <p:cNvSpPr txBox="1">
            <a:spLocks/>
          </p:cNvSpPr>
          <p:nvPr/>
        </p:nvSpPr>
        <p:spPr bwMode="auto">
          <a:xfrm>
            <a:off x="2824744" y="2953759"/>
            <a:ext cx="2739820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200" dirty="0" smtClean="0">
                <a:solidFill>
                  <a:schemeClr val="accent5">
                    <a:lumMod val="50000"/>
                  </a:schemeClr>
                </a:solidFill>
                <a:latin typeface="Orly's Font 2" pitchFamily="66" charset="0"/>
              </a:rPr>
              <a:t>200 is the same as 200</a:t>
            </a:r>
          </a:p>
        </p:txBody>
      </p:sp>
      <p:grpSp>
        <p:nvGrpSpPr>
          <p:cNvPr id="4" name="Group 3"/>
          <p:cNvGrpSpPr/>
          <p:nvPr/>
        </p:nvGrpSpPr>
        <p:grpSpPr>
          <a:xfrm>
            <a:off x="4980632" y="982184"/>
            <a:ext cx="2910337" cy="2023551"/>
            <a:chOff x="1911765" y="1489575"/>
            <a:chExt cx="2910337" cy="2023551"/>
          </a:xfrm>
        </p:grpSpPr>
        <p:grpSp>
          <p:nvGrpSpPr>
            <p:cNvPr id="888" name="Group 887"/>
            <p:cNvGrpSpPr>
              <a:grpSpLocks noChangeAspect="1"/>
            </p:cNvGrpSpPr>
            <p:nvPr/>
          </p:nvGrpSpPr>
          <p:grpSpPr>
            <a:xfrm>
              <a:off x="3444299" y="1493315"/>
              <a:ext cx="1377803" cy="1348452"/>
              <a:chOff x="342900" y="1597188"/>
              <a:chExt cx="2287122" cy="2238398"/>
            </a:xfrm>
          </p:grpSpPr>
          <p:grpSp>
            <p:nvGrpSpPr>
              <p:cNvPr id="889" name="Group 888"/>
              <p:cNvGrpSpPr>
                <a:grpSpLocks noChangeAspect="1"/>
              </p:cNvGrpSpPr>
              <p:nvPr/>
            </p:nvGrpSpPr>
            <p:grpSpPr>
              <a:xfrm>
                <a:off x="342900" y="1597188"/>
                <a:ext cx="229722" cy="2238398"/>
                <a:chOff x="3882188" y="2366825"/>
                <a:chExt cx="182880" cy="1781967"/>
              </a:xfrm>
            </p:grpSpPr>
            <p:sp>
              <p:nvSpPr>
                <p:cNvPr id="989" name="Rectangle 988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990" name="Rectangle 989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991" name="Rectangle 990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992" name="Rectangle 991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993" name="Rectangle 992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994" name="Rectangle 993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995" name="Rectangle 994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996" name="Rectangle 995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997" name="Rectangle 996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998" name="Rectangle 997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</p:grpSp>
          <p:grpSp>
            <p:nvGrpSpPr>
              <p:cNvPr id="890" name="Group 889"/>
              <p:cNvGrpSpPr>
                <a:grpSpLocks noChangeAspect="1"/>
              </p:cNvGrpSpPr>
              <p:nvPr/>
            </p:nvGrpSpPr>
            <p:grpSpPr>
              <a:xfrm>
                <a:off x="571500" y="1597188"/>
                <a:ext cx="229722" cy="2238398"/>
                <a:chOff x="3882188" y="2366825"/>
                <a:chExt cx="182880" cy="1781967"/>
              </a:xfrm>
            </p:grpSpPr>
            <p:sp>
              <p:nvSpPr>
                <p:cNvPr id="979" name="Rectangle 978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980" name="Rectangle 979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981" name="Rectangle 980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982" name="Rectangle 981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983" name="Rectangle 982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984" name="Rectangle 983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985" name="Rectangle 984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986" name="Rectangle 985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987" name="Rectangle 986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988" name="Rectangle 987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</p:grpSp>
          <p:grpSp>
            <p:nvGrpSpPr>
              <p:cNvPr id="891" name="Group 890"/>
              <p:cNvGrpSpPr>
                <a:grpSpLocks noChangeAspect="1"/>
              </p:cNvGrpSpPr>
              <p:nvPr/>
            </p:nvGrpSpPr>
            <p:grpSpPr>
              <a:xfrm>
                <a:off x="800100" y="1597188"/>
                <a:ext cx="229722" cy="2238398"/>
                <a:chOff x="3882188" y="2366825"/>
                <a:chExt cx="182880" cy="1781967"/>
              </a:xfrm>
            </p:grpSpPr>
            <p:sp>
              <p:nvSpPr>
                <p:cNvPr id="969" name="Rectangle 968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970" name="Rectangle 969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971" name="Rectangle 970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972" name="Rectangle 971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973" name="Rectangle 972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974" name="Rectangle 973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975" name="Rectangle 974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976" name="Rectangle 975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977" name="Rectangle 976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978" name="Rectangle 977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</p:grpSp>
          <p:grpSp>
            <p:nvGrpSpPr>
              <p:cNvPr id="892" name="Group 891"/>
              <p:cNvGrpSpPr>
                <a:grpSpLocks noChangeAspect="1"/>
              </p:cNvGrpSpPr>
              <p:nvPr/>
            </p:nvGrpSpPr>
            <p:grpSpPr>
              <a:xfrm>
                <a:off x="1028700" y="1597188"/>
                <a:ext cx="229722" cy="2238398"/>
                <a:chOff x="3882188" y="2366825"/>
                <a:chExt cx="182880" cy="1781967"/>
              </a:xfrm>
            </p:grpSpPr>
            <p:sp>
              <p:nvSpPr>
                <p:cNvPr id="959" name="Rectangle 958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960" name="Rectangle 959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961" name="Rectangle 960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962" name="Rectangle 961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963" name="Rectangle 962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964" name="Rectangle 963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965" name="Rectangle 964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966" name="Rectangle 965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967" name="Rectangle 966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968" name="Rectangle 967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</p:grpSp>
          <p:grpSp>
            <p:nvGrpSpPr>
              <p:cNvPr id="893" name="Group 892"/>
              <p:cNvGrpSpPr>
                <a:grpSpLocks noChangeAspect="1"/>
              </p:cNvGrpSpPr>
              <p:nvPr/>
            </p:nvGrpSpPr>
            <p:grpSpPr>
              <a:xfrm>
                <a:off x="1257299" y="1597188"/>
                <a:ext cx="229722" cy="2238398"/>
                <a:chOff x="3882188" y="2366825"/>
                <a:chExt cx="182880" cy="1781967"/>
              </a:xfrm>
            </p:grpSpPr>
            <p:sp>
              <p:nvSpPr>
                <p:cNvPr id="949" name="Rectangle 948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950" name="Rectangle 949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951" name="Rectangle 950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952" name="Rectangle 951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953" name="Rectangle 952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954" name="Rectangle 953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955" name="Rectangle 954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956" name="Rectangle 955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957" name="Rectangle 956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958" name="Rectangle 957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</p:grpSp>
          <p:grpSp>
            <p:nvGrpSpPr>
              <p:cNvPr id="894" name="Group 893"/>
              <p:cNvGrpSpPr>
                <a:grpSpLocks noChangeAspect="1"/>
              </p:cNvGrpSpPr>
              <p:nvPr/>
            </p:nvGrpSpPr>
            <p:grpSpPr>
              <a:xfrm>
                <a:off x="1485899" y="1597188"/>
                <a:ext cx="229722" cy="2238398"/>
                <a:chOff x="3882188" y="2366825"/>
                <a:chExt cx="182880" cy="1781967"/>
              </a:xfrm>
            </p:grpSpPr>
            <p:sp>
              <p:nvSpPr>
                <p:cNvPr id="939" name="Rectangle 938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940" name="Rectangle 939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941" name="Rectangle 940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942" name="Rectangle 941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943" name="Rectangle 942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944" name="Rectangle 943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945" name="Rectangle 944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946" name="Rectangle 945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947" name="Rectangle 946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948" name="Rectangle 947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</p:grpSp>
          <p:grpSp>
            <p:nvGrpSpPr>
              <p:cNvPr id="895" name="Group 894"/>
              <p:cNvGrpSpPr>
                <a:grpSpLocks noChangeAspect="1"/>
              </p:cNvGrpSpPr>
              <p:nvPr/>
            </p:nvGrpSpPr>
            <p:grpSpPr>
              <a:xfrm>
                <a:off x="1714499" y="1597188"/>
                <a:ext cx="229722" cy="2238398"/>
                <a:chOff x="3882188" y="2366825"/>
                <a:chExt cx="182880" cy="1781967"/>
              </a:xfrm>
            </p:grpSpPr>
            <p:sp>
              <p:nvSpPr>
                <p:cNvPr id="929" name="Rectangle 928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930" name="Rectangle 929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931" name="Rectangle 930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932" name="Rectangle 931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933" name="Rectangle 932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934" name="Rectangle 933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935" name="Rectangle 934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936" name="Rectangle 935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937" name="Rectangle 936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938" name="Rectangle 937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</p:grpSp>
          <p:grpSp>
            <p:nvGrpSpPr>
              <p:cNvPr id="896" name="Group 895"/>
              <p:cNvGrpSpPr>
                <a:grpSpLocks noChangeAspect="1"/>
              </p:cNvGrpSpPr>
              <p:nvPr/>
            </p:nvGrpSpPr>
            <p:grpSpPr>
              <a:xfrm>
                <a:off x="1943100" y="1597188"/>
                <a:ext cx="229722" cy="2238398"/>
                <a:chOff x="3882188" y="2366825"/>
                <a:chExt cx="182880" cy="1781967"/>
              </a:xfrm>
            </p:grpSpPr>
            <p:sp>
              <p:nvSpPr>
                <p:cNvPr id="919" name="Rectangle 918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920" name="Rectangle 919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921" name="Rectangle 920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922" name="Rectangle 921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923" name="Rectangle 922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924" name="Rectangle 923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925" name="Rectangle 924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926" name="Rectangle 925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927" name="Rectangle 926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928" name="Rectangle 927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</p:grpSp>
          <p:grpSp>
            <p:nvGrpSpPr>
              <p:cNvPr id="897" name="Group 896"/>
              <p:cNvGrpSpPr>
                <a:grpSpLocks noChangeAspect="1"/>
              </p:cNvGrpSpPr>
              <p:nvPr/>
            </p:nvGrpSpPr>
            <p:grpSpPr>
              <a:xfrm>
                <a:off x="2171703" y="1597188"/>
                <a:ext cx="229722" cy="2238398"/>
                <a:chOff x="3882188" y="2366825"/>
                <a:chExt cx="182880" cy="1781967"/>
              </a:xfrm>
            </p:grpSpPr>
            <p:sp>
              <p:nvSpPr>
                <p:cNvPr id="909" name="Rectangle 908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910" name="Rectangle 909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911" name="Rectangle 910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912" name="Rectangle 911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913" name="Rectangle 912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914" name="Rectangle 913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915" name="Rectangle 914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916" name="Rectangle 915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917" name="Rectangle 916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918" name="Rectangle 917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</p:grpSp>
          <p:grpSp>
            <p:nvGrpSpPr>
              <p:cNvPr id="898" name="Group 897"/>
              <p:cNvGrpSpPr>
                <a:grpSpLocks noChangeAspect="1"/>
              </p:cNvGrpSpPr>
              <p:nvPr/>
            </p:nvGrpSpPr>
            <p:grpSpPr>
              <a:xfrm>
                <a:off x="2400300" y="1597188"/>
                <a:ext cx="229722" cy="2238398"/>
                <a:chOff x="3882188" y="2366825"/>
                <a:chExt cx="182880" cy="1781967"/>
              </a:xfrm>
            </p:grpSpPr>
            <p:sp>
              <p:nvSpPr>
                <p:cNvPr id="899" name="Rectangle 898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900" name="Rectangle 899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901" name="Rectangle 900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902" name="Rectangle 901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903" name="Rectangle 902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904" name="Rectangle 903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905" name="Rectangle 904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906" name="Rectangle 905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907" name="Rectangle 906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908" name="Rectangle 907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</p:grpSp>
        </p:grpSp>
        <p:grpSp>
          <p:nvGrpSpPr>
            <p:cNvPr id="999" name="Group 998"/>
            <p:cNvGrpSpPr>
              <a:grpSpLocks noChangeAspect="1"/>
            </p:cNvGrpSpPr>
            <p:nvPr/>
          </p:nvGrpSpPr>
          <p:grpSpPr>
            <a:xfrm>
              <a:off x="1911765" y="1489575"/>
              <a:ext cx="1377803" cy="1348452"/>
              <a:chOff x="342900" y="1597188"/>
              <a:chExt cx="2287122" cy="2238398"/>
            </a:xfrm>
          </p:grpSpPr>
          <p:grpSp>
            <p:nvGrpSpPr>
              <p:cNvPr id="1000" name="Group 999"/>
              <p:cNvGrpSpPr>
                <a:grpSpLocks noChangeAspect="1"/>
              </p:cNvGrpSpPr>
              <p:nvPr/>
            </p:nvGrpSpPr>
            <p:grpSpPr>
              <a:xfrm>
                <a:off x="342900" y="1597188"/>
                <a:ext cx="229722" cy="2238398"/>
                <a:chOff x="3882188" y="2366825"/>
                <a:chExt cx="182880" cy="1781967"/>
              </a:xfrm>
            </p:grpSpPr>
            <p:sp>
              <p:nvSpPr>
                <p:cNvPr id="1100" name="Rectangle 1099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1101" name="Rectangle 1100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1102" name="Rectangle 1101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1103" name="Rectangle 1102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1104" name="Rectangle 1103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1105" name="Rectangle 1104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1106" name="Rectangle 1105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1107" name="Rectangle 1106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1108" name="Rectangle 1107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1109" name="Rectangle 1108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</p:grpSp>
          <p:grpSp>
            <p:nvGrpSpPr>
              <p:cNvPr id="1001" name="Group 1000"/>
              <p:cNvGrpSpPr>
                <a:grpSpLocks noChangeAspect="1"/>
              </p:cNvGrpSpPr>
              <p:nvPr/>
            </p:nvGrpSpPr>
            <p:grpSpPr>
              <a:xfrm>
                <a:off x="571500" y="1597188"/>
                <a:ext cx="229722" cy="2238398"/>
                <a:chOff x="3882188" y="2366825"/>
                <a:chExt cx="182880" cy="1781967"/>
              </a:xfrm>
            </p:grpSpPr>
            <p:sp>
              <p:nvSpPr>
                <p:cNvPr id="1090" name="Rectangle 1089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1091" name="Rectangle 1090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1092" name="Rectangle 1091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1093" name="Rectangle 1092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1094" name="Rectangle 1093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1095" name="Rectangle 1094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1096" name="Rectangle 1095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1097" name="Rectangle 1096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1098" name="Rectangle 1097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1099" name="Rectangle 1098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</p:grpSp>
          <p:grpSp>
            <p:nvGrpSpPr>
              <p:cNvPr id="1002" name="Group 1001"/>
              <p:cNvGrpSpPr>
                <a:grpSpLocks noChangeAspect="1"/>
              </p:cNvGrpSpPr>
              <p:nvPr/>
            </p:nvGrpSpPr>
            <p:grpSpPr>
              <a:xfrm>
                <a:off x="800100" y="1597188"/>
                <a:ext cx="229722" cy="2238398"/>
                <a:chOff x="3882188" y="2366825"/>
                <a:chExt cx="182880" cy="1781967"/>
              </a:xfrm>
            </p:grpSpPr>
            <p:sp>
              <p:nvSpPr>
                <p:cNvPr id="1080" name="Rectangle 1079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1081" name="Rectangle 1080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1082" name="Rectangle 1081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1083" name="Rectangle 1082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1084" name="Rectangle 1083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1085" name="Rectangle 1084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1086" name="Rectangle 1085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1087" name="Rectangle 1086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1088" name="Rectangle 1087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1089" name="Rectangle 1088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</p:grpSp>
          <p:grpSp>
            <p:nvGrpSpPr>
              <p:cNvPr id="1003" name="Group 1002"/>
              <p:cNvGrpSpPr>
                <a:grpSpLocks noChangeAspect="1"/>
              </p:cNvGrpSpPr>
              <p:nvPr/>
            </p:nvGrpSpPr>
            <p:grpSpPr>
              <a:xfrm>
                <a:off x="1028700" y="1597188"/>
                <a:ext cx="229722" cy="2238398"/>
                <a:chOff x="3882188" y="2366825"/>
                <a:chExt cx="182880" cy="1781967"/>
              </a:xfrm>
            </p:grpSpPr>
            <p:sp>
              <p:nvSpPr>
                <p:cNvPr id="1070" name="Rectangle 1069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1071" name="Rectangle 1070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1072" name="Rectangle 1071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1073" name="Rectangle 1072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1074" name="Rectangle 1073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1075" name="Rectangle 1074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1076" name="Rectangle 1075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1077" name="Rectangle 1076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1078" name="Rectangle 1077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1079" name="Rectangle 1078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</p:grpSp>
          <p:grpSp>
            <p:nvGrpSpPr>
              <p:cNvPr id="1004" name="Group 1003"/>
              <p:cNvGrpSpPr>
                <a:grpSpLocks noChangeAspect="1"/>
              </p:cNvGrpSpPr>
              <p:nvPr/>
            </p:nvGrpSpPr>
            <p:grpSpPr>
              <a:xfrm>
                <a:off x="1257299" y="1597188"/>
                <a:ext cx="229722" cy="2238398"/>
                <a:chOff x="3882188" y="2366825"/>
                <a:chExt cx="182880" cy="1781967"/>
              </a:xfrm>
            </p:grpSpPr>
            <p:sp>
              <p:nvSpPr>
                <p:cNvPr id="1060" name="Rectangle 1059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1061" name="Rectangle 1060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1062" name="Rectangle 1061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1063" name="Rectangle 1062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1064" name="Rectangle 1063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1065" name="Rectangle 1064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1066" name="Rectangle 1065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1067" name="Rectangle 1066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1068" name="Rectangle 1067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1069" name="Rectangle 1068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</p:grpSp>
          <p:grpSp>
            <p:nvGrpSpPr>
              <p:cNvPr id="1005" name="Group 1004"/>
              <p:cNvGrpSpPr>
                <a:grpSpLocks noChangeAspect="1"/>
              </p:cNvGrpSpPr>
              <p:nvPr/>
            </p:nvGrpSpPr>
            <p:grpSpPr>
              <a:xfrm>
                <a:off x="1485899" y="1597188"/>
                <a:ext cx="229722" cy="2238398"/>
                <a:chOff x="3882188" y="2366825"/>
                <a:chExt cx="182880" cy="1781967"/>
              </a:xfrm>
            </p:grpSpPr>
            <p:sp>
              <p:nvSpPr>
                <p:cNvPr id="1050" name="Rectangle 1049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1051" name="Rectangle 1050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1052" name="Rectangle 1051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1053" name="Rectangle 1052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1054" name="Rectangle 1053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1055" name="Rectangle 1054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1056" name="Rectangle 1055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1057" name="Rectangle 1056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1058" name="Rectangle 1057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1059" name="Rectangle 1058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</p:grpSp>
          <p:grpSp>
            <p:nvGrpSpPr>
              <p:cNvPr id="1006" name="Group 1005"/>
              <p:cNvGrpSpPr>
                <a:grpSpLocks noChangeAspect="1"/>
              </p:cNvGrpSpPr>
              <p:nvPr/>
            </p:nvGrpSpPr>
            <p:grpSpPr>
              <a:xfrm>
                <a:off x="1714499" y="1597188"/>
                <a:ext cx="229722" cy="2238398"/>
                <a:chOff x="3882188" y="2366825"/>
                <a:chExt cx="182880" cy="1781967"/>
              </a:xfrm>
            </p:grpSpPr>
            <p:sp>
              <p:nvSpPr>
                <p:cNvPr id="1040" name="Rectangle 1039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1041" name="Rectangle 1040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1042" name="Rectangle 1041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1043" name="Rectangle 1042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1044" name="Rectangle 1043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1045" name="Rectangle 1044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1046" name="Rectangle 1045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1047" name="Rectangle 1046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1048" name="Rectangle 1047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1049" name="Rectangle 1048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</p:grpSp>
          <p:grpSp>
            <p:nvGrpSpPr>
              <p:cNvPr id="1007" name="Group 1006"/>
              <p:cNvGrpSpPr>
                <a:grpSpLocks noChangeAspect="1"/>
              </p:cNvGrpSpPr>
              <p:nvPr/>
            </p:nvGrpSpPr>
            <p:grpSpPr>
              <a:xfrm>
                <a:off x="1943100" y="1597188"/>
                <a:ext cx="229722" cy="2238398"/>
                <a:chOff x="3882188" y="2366825"/>
                <a:chExt cx="182880" cy="1781967"/>
              </a:xfrm>
            </p:grpSpPr>
            <p:sp>
              <p:nvSpPr>
                <p:cNvPr id="1030" name="Rectangle 1029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1031" name="Rectangle 1030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1032" name="Rectangle 1031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1033" name="Rectangle 1032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1034" name="Rectangle 1033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1035" name="Rectangle 1034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1036" name="Rectangle 1035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1037" name="Rectangle 1036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1038" name="Rectangle 1037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1039" name="Rectangle 1038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</p:grpSp>
          <p:grpSp>
            <p:nvGrpSpPr>
              <p:cNvPr id="1008" name="Group 1007"/>
              <p:cNvGrpSpPr>
                <a:grpSpLocks noChangeAspect="1"/>
              </p:cNvGrpSpPr>
              <p:nvPr/>
            </p:nvGrpSpPr>
            <p:grpSpPr>
              <a:xfrm>
                <a:off x="2171703" y="1597188"/>
                <a:ext cx="229722" cy="2238398"/>
                <a:chOff x="3882188" y="2366825"/>
                <a:chExt cx="182880" cy="1781967"/>
              </a:xfrm>
            </p:grpSpPr>
            <p:sp>
              <p:nvSpPr>
                <p:cNvPr id="1020" name="Rectangle 1019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1021" name="Rectangle 1020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1022" name="Rectangle 1021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1023" name="Rectangle 1022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1024" name="Rectangle 1023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1025" name="Rectangle 1024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1026" name="Rectangle 1025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1027" name="Rectangle 1026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1028" name="Rectangle 1027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1029" name="Rectangle 1028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</p:grpSp>
          <p:grpSp>
            <p:nvGrpSpPr>
              <p:cNvPr id="1009" name="Group 1008"/>
              <p:cNvGrpSpPr>
                <a:grpSpLocks noChangeAspect="1"/>
              </p:cNvGrpSpPr>
              <p:nvPr/>
            </p:nvGrpSpPr>
            <p:grpSpPr>
              <a:xfrm>
                <a:off x="2400300" y="1597188"/>
                <a:ext cx="229722" cy="2238398"/>
                <a:chOff x="3882188" y="2366825"/>
                <a:chExt cx="182880" cy="1781967"/>
              </a:xfrm>
            </p:grpSpPr>
            <p:sp>
              <p:nvSpPr>
                <p:cNvPr id="1010" name="Rectangle 1009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1011" name="Rectangle 1010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1012" name="Rectangle 1011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1013" name="Rectangle 1012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1014" name="Rectangle 1013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1015" name="Rectangle 1014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1016" name="Rectangle 1015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1017" name="Rectangle 1016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1018" name="Rectangle 1017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1019" name="Rectangle 1018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</p:grpSp>
        </p:grpSp>
        <p:sp>
          <p:nvSpPr>
            <p:cNvPr id="3" name="Rectangle 2"/>
            <p:cNvSpPr/>
            <p:nvPr/>
          </p:nvSpPr>
          <p:spPr>
            <a:xfrm>
              <a:off x="2807235" y="2989906"/>
              <a:ext cx="1404132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indent="0" algn="ctr">
                <a:buFont typeface="Wingdings" pitchFamily="2" charset="2"/>
                <a:buNone/>
              </a:pPr>
              <a:r>
                <a:rPr lang="en-US" sz="2800" dirty="0" smtClean="0">
                  <a:solidFill>
                    <a:schemeClr val="accent6">
                      <a:lumMod val="75000"/>
                    </a:schemeClr>
                  </a:solidFill>
                  <a:latin typeface="Orly's Font 2" pitchFamily="66" charset="0"/>
                </a:rPr>
                <a:t>200</a:t>
              </a:r>
              <a:endParaRPr lang="en-US" sz="2800" dirty="0">
                <a:solidFill>
                  <a:schemeClr val="accent6">
                    <a:lumMod val="75000"/>
                  </a:schemeClr>
                </a:solidFill>
                <a:latin typeface="Orly's Font 2" pitchFamily="66" charset="0"/>
              </a:endParaRPr>
            </a:p>
          </p:txBody>
        </p:sp>
      </p:grpSp>
      <p:grpSp>
        <p:nvGrpSpPr>
          <p:cNvPr id="435" name="Group 434"/>
          <p:cNvGrpSpPr/>
          <p:nvPr/>
        </p:nvGrpSpPr>
        <p:grpSpPr>
          <a:xfrm>
            <a:off x="1052900" y="930208"/>
            <a:ext cx="2910337" cy="2023551"/>
            <a:chOff x="1911765" y="1489575"/>
            <a:chExt cx="2910337" cy="2023551"/>
          </a:xfrm>
        </p:grpSpPr>
        <p:grpSp>
          <p:nvGrpSpPr>
            <p:cNvPr id="436" name="Group 435"/>
            <p:cNvGrpSpPr>
              <a:grpSpLocks noChangeAspect="1"/>
            </p:cNvGrpSpPr>
            <p:nvPr/>
          </p:nvGrpSpPr>
          <p:grpSpPr>
            <a:xfrm>
              <a:off x="3444299" y="1493315"/>
              <a:ext cx="1377803" cy="1348452"/>
              <a:chOff x="342900" y="1597188"/>
              <a:chExt cx="2287122" cy="2238398"/>
            </a:xfrm>
          </p:grpSpPr>
          <p:grpSp>
            <p:nvGrpSpPr>
              <p:cNvPr id="549" name="Group 548"/>
              <p:cNvGrpSpPr>
                <a:grpSpLocks noChangeAspect="1"/>
              </p:cNvGrpSpPr>
              <p:nvPr/>
            </p:nvGrpSpPr>
            <p:grpSpPr>
              <a:xfrm>
                <a:off x="342900" y="1597188"/>
                <a:ext cx="229722" cy="2238398"/>
                <a:chOff x="3882188" y="2366825"/>
                <a:chExt cx="182880" cy="1781967"/>
              </a:xfrm>
            </p:grpSpPr>
            <p:sp>
              <p:nvSpPr>
                <p:cNvPr id="771" name="Rectangle 770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772" name="Rectangle 771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773" name="Rectangle 772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774" name="Rectangle 773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775" name="Rectangle 774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776" name="Rectangle 775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777" name="Rectangle 776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778" name="Rectangle 777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779" name="Rectangle 778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780" name="Rectangle 779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</p:grpSp>
          <p:grpSp>
            <p:nvGrpSpPr>
              <p:cNvPr id="550" name="Group 549"/>
              <p:cNvGrpSpPr>
                <a:grpSpLocks noChangeAspect="1"/>
              </p:cNvGrpSpPr>
              <p:nvPr/>
            </p:nvGrpSpPr>
            <p:grpSpPr>
              <a:xfrm>
                <a:off x="571500" y="1597188"/>
                <a:ext cx="229722" cy="2238398"/>
                <a:chOff x="3882188" y="2366825"/>
                <a:chExt cx="182880" cy="1781967"/>
              </a:xfrm>
            </p:grpSpPr>
            <p:sp>
              <p:nvSpPr>
                <p:cNvPr id="761" name="Rectangle 760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762" name="Rectangle 761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763" name="Rectangle 762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764" name="Rectangle 763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765" name="Rectangle 764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766" name="Rectangle 765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767" name="Rectangle 766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768" name="Rectangle 767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769" name="Rectangle 768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770" name="Rectangle 769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</p:grpSp>
          <p:grpSp>
            <p:nvGrpSpPr>
              <p:cNvPr id="551" name="Group 550"/>
              <p:cNvGrpSpPr>
                <a:grpSpLocks noChangeAspect="1"/>
              </p:cNvGrpSpPr>
              <p:nvPr/>
            </p:nvGrpSpPr>
            <p:grpSpPr>
              <a:xfrm>
                <a:off x="800100" y="1597188"/>
                <a:ext cx="229722" cy="2238398"/>
                <a:chOff x="3882188" y="2366825"/>
                <a:chExt cx="182880" cy="1781967"/>
              </a:xfrm>
            </p:grpSpPr>
            <p:sp>
              <p:nvSpPr>
                <p:cNvPr id="751" name="Rectangle 750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752" name="Rectangle 751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753" name="Rectangle 752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754" name="Rectangle 753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755" name="Rectangle 754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756" name="Rectangle 755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757" name="Rectangle 756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758" name="Rectangle 757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759" name="Rectangle 758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760" name="Rectangle 759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</p:grpSp>
          <p:grpSp>
            <p:nvGrpSpPr>
              <p:cNvPr id="552" name="Group 551"/>
              <p:cNvGrpSpPr>
                <a:grpSpLocks noChangeAspect="1"/>
              </p:cNvGrpSpPr>
              <p:nvPr/>
            </p:nvGrpSpPr>
            <p:grpSpPr>
              <a:xfrm>
                <a:off x="1028700" y="1597188"/>
                <a:ext cx="229722" cy="2238398"/>
                <a:chOff x="3882188" y="2366825"/>
                <a:chExt cx="182880" cy="1781967"/>
              </a:xfrm>
            </p:grpSpPr>
            <p:sp>
              <p:nvSpPr>
                <p:cNvPr id="741" name="Rectangle 740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742" name="Rectangle 741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743" name="Rectangle 742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744" name="Rectangle 743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745" name="Rectangle 744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746" name="Rectangle 745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747" name="Rectangle 746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748" name="Rectangle 747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749" name="Rectangle 748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750" name="Rectangle 749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</p:grpSp>
          <p:grpSp>
            <p:nvGrpSpPr>
              <p:cNvPr id="553" name="Group 552"/>
              <p:cNvGrpSpPr>
                <a:grpSpLocks noChangeAspect="1"/>
              </p:cNvGrpSpPr>
              <p:nvPr/>
            </p:nvGrpSpPr>
            <p:grpSpPr>
              <a:xfrm>
                <a:off x="1257299" y="1597188"/>
                <a:ext cx="229722" cy="2238398"/>
                <a:chOff x="3882188" y="2366825"/>
                <a:chExt cx="182880" cy="1781967"/>
              </a:xfrm>
            </p:grpSpPr>
            <p:sp>
              <p:nvSpPr>
                <p:cNvPr id="609" name="Rectangle 608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732" name="Rectangle 731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733" name="Rectangle 732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734" name="Rectangle 733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735" name="Rectangle 734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736" name="Rectangle 735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737" name="Rectangle 736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738" name="Rectangle 737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739" name="Rectangle 738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740" name="Rectangle 739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</p:grpSp>
          <p:grpSp>
            <p:nvGrpSpPr>
              <p:cNvPr id="554" name="Group 553"/>
              <p:cNvGrpSpPr>
                <a:grpSpLocks noChangeAspect="1"/>
              </p:cNvGrpSpPr>
              <p:nvPr/>
            </p:nvGrpSpPr>
            <p:grpSpPr>
              <a:xfrm>
                <a:off x="1485899" y="1597188"/>
                <a:ext cx="229722" cy="2238398"/>
                <a:chOff x="3882188" y="2366825"/>
                <a:chExt cx="182880" cy="1781967"/>
              </a:xfrm>
            </p:grpSpPr>
            <p:sp>
              <p:nvSpPr>
                <p:cNvPr id="599" name="Rectangle 598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600" name="Rectangle 599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601" name="Rectangle 600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602" name="Rectangle 601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603" name="Rectangle 602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604" name="Rectangle 603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605" name="Rectangle 604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606" name="Rectangle 605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607" name="Rectangle 606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608" name="Rectangle 607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</p:grpSp>
          <p:grpSp>
            <p:nvGrpSpPr>
              <p:cNvPr id="555" name="Group 554"/>
              <p:cNvGrpSpPr>
                <a:grpSpLocks noChangeAspect="1"/>
              </p:cNvGrpSpPr>
              <p:nvPr/>
            </p:nvGrpSpPr>
            <p:grpSpPr>
              <a:xfrm>
                <a:off x="1714499" y="1597188"/>
                <a:ext cx="229722" cy="2238398"/>
                <a:chOff x="3882188" y="2366825"/>
                <a:chExt cx="182880" cy="1781967"/>
              </a:xfrm>
            </p:grpSpPr>
            <p:sp>
              <p:nvSpPr>
                <p:cNvPr id="589" name="Rectangle 588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590" name="Rectangle 589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591" name="Rectangle 590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592" name="Rectangle 591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593" name="Rectangle 592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594" name="Rectangle 593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595" name="Rectangle 594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596" name="Rectangle 595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597" name="Rectangle 596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598" name="Rectangle 597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</p:grpSp>
          <p:grpSp>
            <p:nvGrpSpPr>
              <p:cNvPr id="556" name="Group 555"/>
              <p:cNvGrpSpPr>
                <a:grpSpLocks noChangeAspect="1"/>
              </p:cNvGrpSpPr>
              <p:nvPr/>
            </p:nvGrpSpPr>
            <p:grpSpPr>
              <a:xfrm>
                <a:off x="1943100" y="1597188"/>
                <a:ext cx="229722" cy="2238398"/>
                <a:chOff x="3882188" y="2366825"/>
                <a:chExt cx="182880" cy="1781967"/>
              </a:xfrm>
            </p:grpSpPr>
            <p:sp>
              <p:nvSpPr>
                <p:cNvPr id="579" name="Rectangle 578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580" name="Rectangle 579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581" name="Rectangle 580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582" name="Rectangle 581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583" name="Rectangle 582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584" name="Rectangle 583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585" name="Rectangle 584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586" name="Rectangle 585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587" name="Rectangle 586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588" name="Rectangle 587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</p:grpSp>
          <p:grpSp>
            <p:nvGrpSpPr>
              <p:cNvPr id="557" name="Group 556"/>
              <p:cNvGrpSpPr>
                <a:grpSpLocks noChangeAspect="1"/>
              </p:cNvGrpSpPr>
              <p:nvPr/>
            </p:nvGrpSpPr>
            <p:grpSpPr>
              <a:xfrm>
                <a:off x="2171703" y="1597188"/>
                <a:ext cx="229722" cy="2238398"/>
                <a:chOff x="3882188" y="2366825"/>
                <a:chExt cx="182880" cy="1781967"/>
              </a:xfrm>
            </p:grpSpPr>
            <p:sp>
              <p:nvSpPr>
                <p:cNvPr id="569" name="Rectangle 568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570" name="Rectangle 569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571" name="Rectangle 570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572" name="Rectangle 571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573" name="Rectangle 572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574" name="Rectangle 573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575" name="Rectangle 574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576" name="Rectangle 575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577" name="Rectangle 576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578" name="Rectangle 577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</p:grpSp>
          <p:grpSp>
            <p:nvGrpSpPr>
              <p:cNvPr id="558" name="Group 557"/>
              <p:cNvGrpSpPr>
                <a:grpSpLocks noChangeAspect="1"/>
              </p:cNvGrpSpPr>
              <p:nvPr/>
            </p:nvGrpSpPr>
            <p:grpSpPr>
              <a:xfrm>
                <a:off x="2400300" y="1597188"/>
                <a:ext cx="229722" cy="2238398"/>
                <a:chOff x="3882188" y="2366825"/>
                <a:chExt cx="182880" cy="1781967"/>
              </a:xfrm>
            </p:grpSpPr>
            <p:sp>
              <p:nvSpPr>
                <p:cNvPr id="559" name="Rectangle 558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560" name="Rectangle 559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561" name="Rectangle 560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562" name="Rectangle 561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563" name="Rectangle 562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564" name="Rectangle 563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565" name="Rectangle 564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566" name="Rectangle 565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567" name="Rectangle 566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568" name="Rectangle 567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</p:grpSp>
        </p:grpSp>
        <p:grpSp>
          <p:nvGrpSpPr>
            <p:cNvPr id="437" name="Group 436"/>
            <p:cNvGrpSpPr>
              <a:grpSpLocks noChangeAspect="1"/>
            </p:cNvGrpSpPr>
            <p:nvPr/>
          </p:nvGrpSpPr>
          <p:grpSpPr>
            <a:xfrm>
              <a:off x="1911765" y="1489575"/>
              <a:ext cx="1377803" cy="1348452"/>
              <a:chOff x="342900" y="1597188"/>
              <a:chExt cx="2287122" cy="2238398"/>
            </a:xfrm>
          </p:grpSpPr>
          <p:grpSp>
            <p:nvGrpSpPr>
              <p:cNvPr id="439" name="Group 438"/>
              <p:cNvGrpSpPr>
                <a:grpSpLocks noChangeAspect="1"/>
              </p:cNvGrpSpPr>
              <p:nvPr/>
            </p:nvGrpSpPr>
            <p:grpSpPr>
              <a:xfrm>
                <a:off x="342900" y="1597188"/>
                <a:ext cx="229722" cy="2238398"/>
                <a:chOff x="3882188" y="2366825"/>
                <a:chExt cx="182880" cy="1781967"/>
              </a:xfrm>
            </p:grpSpPr>
            <p:sp>
              <p:nvSpPr>
                <p:cNvPr id="539" name="Rectangle 538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540" name="Rectangle 539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541" name="Rectangle 540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542" name="Rectangle 541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543" name="Rectangle 542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544" name="Rectangle 543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545" name="Rectangle 544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546" name="Rectangle 545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547" name="Rectangle 546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548" name="Rectangle 547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</p:grpSp>
          <p:grpSp>
            <p:nvGrpSpPr>
              <p:cNvPr id="440" name="Group 439"/>
              <p:cNvGrpSpPr>
                <a:grpSpLocks noChangeAspect="1"/>
              </p:cNvGrpSpPr>
              <p:nvPr/>
            </p:nvGrpSpPr>
            <p:grpSpPr>
              <a:xfrm>
                <a:off x="571500" y="1597188"/>
                <a:ext cx="229722" cy="2238398"/>
                <a:chOff x="3882188" y="2366825"/>
                <a:chExt cx="182880" cy="1781967"/>
              </a:xfrm>
            </p:grpSpPr>
            <p:sp>
              <p:nvSpPr>
                <p:cNvPr id="529" name="Rectangle 528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530" name="Rectangle 529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531" name="Rectangle 530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532" name="Rectangle 531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533" name="Rectangle 532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534" name="Rectangle 533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535" name="Rectangle 534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536" name="Rectangle 535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537" name="Rectangle 536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538" name="Rectangle 537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</p:grpSp>
          <p:grpSp>
            <p:nvGrpSpPr>
              <p:cNvPr id="441" name="Group 440"/>
              <p:cNvGrpSpPr>
                <a:grpSpLocks noChangeAspect="1"/>
              </p:cNvGrpSpPr>
              <p:nvPr/>
            </p:nvGrpSpPr>
            <p:grpSpPr>
              <a:xfrm>
                <a:off x="800100" y="1597188"/>
                <a:ext cx="229722" cy="2238398"/>
                <a:chOff x="3882188" y="2366825"/>
                <a:chExt cx="182880" cy="1781967"/>
              </a:xfrm>
            </p:grpSpPr>
            <p:sp>
              <p:nvSpPr>
                <p:cNvPr id="519" name="Rectangle 518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520" name="Rectangle 519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521" name="Rectangle 520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522" name="Rectangle 521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523" name="Rectangle 522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524" name="Rectangle 523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525" name="Rectangle 524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526" name="Rectangle 525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527" name="Rectangle 526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528" name="Rectangle 527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</p:grpSp>
          <p:grpSp>
            <p:nvGrpSpPr>
              <p:cNvPr id="442" name="Group 441"/>
              <p:cNvGrpSpPr>
                <a:grpSpLocks noChangeAspect="1"/>
              </p:cNvGrpSpPr>
              <p:nvPr/>
            </p:nvGrpSpPr>
            <p:grpSpPr>
              <a:xfrm>
                <a:off x="1028700" y="1597188"/>
                <a:ext cx="229722" cy="2238398"/>
                <a:chOff x="3882188" y="2366825"/>
                <a:chExt cx="182880" cy="1781967"/>
              </a:xfrm>
            </p:grpSpPr>
            <p:sp>
              <p:nvSpPr>
                <p:cNvPr id="509" name="Rectangle 508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510" name="Rectangle 509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511" name="Rectangle 510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512" name="Rectangle 511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513" name="Rectangle 512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514" name="Rectangle 513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515" name="Rectangle 514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516" name="Rectangle 515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517" name="Rectangle 516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518" name="Rectangle 517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</p:grpSp>
          <p:grpSp>
            <p:nvGrpSpPr>
              <p:cNvPr id="443" name="Group 442"/>
              <p:cNvGrpSpPr>
                <a:grpSpLocks noChangeAspect="1"/>
              </p:cNvGrpSpPr>
              <p:nvPr/>
            </p:nvGrpSpPr>
            <p:grpSpPr>
              <a:xfrm>
                <a:off x="1257299" y="1597188"/>
                <a:ext cx="229722" cy="2238398"/>
                <a:chOff x="3882188" y="2366825"/>
                <a:chExt cx="182880" cy="1781967"/>
              </a:xfrm>
            </p:grpSpPr>
            <p:sp>
              <p:nvSpPr>
                <p:cNvPr id="499" name="Rectangle 498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500" name="Rectangle 499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501" name="Rectangle 500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502" name="Rectangle 501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503" name="Rectangle 502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504" name="Rectangle 503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505" name="Rectangle 504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506" name="Rectangle 505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507" name="Rectangle 506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508" name="Rectangle 507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</p:grpSp>
          <p:grpSp>
            <p:nvGrpSpPr>
              <p:cNvPr id="444" name="Group 443"/>
              <p:cNvGrpSpPr>
                <a:grpSpLocks noChangeAspect="1"/>
              </p:cNvGrpSpPr>
              <p:nvPr/>
            </p:nvGrpSpPr>
            <p:grpSpPr>
              <a:xfrm>
                <a:off x="1485899" y="1597188"/>
                <a:ext cx="229722" cy="2238398"/>
                <a:chOff x="3882188" y="2366825"/>
                <a:chExt cx="182880" cy="1781967"/>
              </a:xfrm>
            </p:grpSpPr>
            <p:sp>
              <p:nvSpPr>
                <p:cNvPr id="489" name="Rectangle 488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490" name="Rectangle 489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491" name="Rectangle 490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492" name="Rectangle 491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493" name="Rectangle 492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494" name="Rectangle 493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495" name="Rectangle 494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496" name="Rectangle 495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497" name="Rectangle 496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498" name="Rectangle 497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</p:grpSp>
          <p:grpSp>
            <p:nvGrpSpPr>
              <p:cNvPr id="445" name="Group 444"/>
              <p:cNvGrpSpPr>
                <a:grpSpLocks noChangeAspect="1"/>
              </p:cNvGrpSpPr>
              <p:nvPr/>
            </p:nvGrpSpPr>
            <p:grpSpPr>
              <a:xfrm>
                <a:off x="1714499" y="1597188"/>
                <a:ext cx="229722" cy="2238398"/>
                <a:chOff x="3882188" y="2366825"/>
                <a:chExt cx="182880" cy="1781967"/>
              </a:xfrm>
            </p:grpSpPr>
            <p:sp>
              <p:nvSpPr>
                <p:cNvPr id="479" name="Rectangle 478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480" name="Rectangle 479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481" name="Rectangle 480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482" name="Rectangle 481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483" name="Rectangle 482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484" name="Rectangle 483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485" name="Rectangle 484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486" name="Rectangle 485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487" name="Rectangle 486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488" name="Rectangle 487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</p:grpSp>
          <p:grpSp>
            <p:nvGrpSpPr>
              <p:cNvPr id="446" name="Group 445"/>
              <p:cNvGrpSpPr>
                <a:grpSpLocks noChangeAspect="1"/>
              </p:cNvGrpSpPr>
              <p:nvPr/>
            </p:nvGrpSpPr>
            <p:grpSpPr>
              <a:xfrm>
                <a:off x="1943100" y="1597188"/>
                <a:ext cx="229722" cy="2238398"/>
                <a:chOff x="3882188" y="2366825"/>
                <a:chExt cx="182880" cy="1781967"/>
              </a:xfrm>
            </p:grpSpPr>
            <p:sp>
              <p:nvSpPr>
                <p:cNvPr id="469" name="Rectangle 468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470" name="Rectangle 469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471" name="Rectangle 470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472" name="Rectangle 471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473" name="Rectangle 472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474" name="Rectangle 473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475" name="Rectangle 474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476" name="Rectangle 475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477" name="Rectangle 476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478" name="Rectangle 477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</p:grpSp>
          <p:grpSp>
            <p:nvGrpSpPr>
              <p:cNvPr id="447" name="Group 446"/>
              <p:cNvGrpSpPr>
                <a:grpSpLocks noChangeAspect="1"/>
              </p:cNvGrpSpPr>
              <p:nvPr/>
            </p:nvGrpSpPr>
            <p:grpSpPr>
              <a:xfrm>
                <a:off x="2171703" y="1597188"/>
                <a:ext cx="229722" cy="2238398"/>
                <a:chOff x="3882188" y="2366825"/>
                <a:chExt cx="182880" cy="1781967"/>
              </a:xfrm>
            </p:grpSpPr>
            <p:sp>
              <p:nvSpPr>
                <p:cNvPr id="459" name="Rectangle 458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460" name="Rectangle 459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461" name="Rectangle 460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462" name="Rectangle 461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463" name="Rectangle 462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464" name="Rectangle 463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465" name="Rectangle 464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466" name="Rectangle 465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467" name="Rectangle 466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468" name="Rectangle 467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</p:grpSp>
          <p:grpSp>
            <p:nvGrpSpPr>
              <p:cNvPr id="448" name="Group 447"/>
              <p:cNvGrpSpPr>
                <a:grpSpLocks noChangeAspect="1"/>
              </p:cNvGrpSpPr>
              <p:nvPr/>
            </p:nvGrpSpPr>
            <p:grpSpPr>
              <a:xfrm>
                <a:off x="2400300" y="1597188"/>
                <a:ext cx="229722" cy="2238398"/>
                <a:chOff x="3882188" y="2366825"/>
                <a:chExt cx="182880" cy="1781967"/>
              </a:xfrm>
            </p:grpSpPr>
            <p:sp>
              <p:nvSpPr>
                <p:cNvPr id="449" name="Rectangle 448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450" name="Rectangle 449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451" name="Rectangle 450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452" name="Rectangle 451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453" name="Rectangle 452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454" name="Rectangle 453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455" name="Rectangle 454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456" name="Rectangle 455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457" name="Rectangle 456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458" name="Rectangle 457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</p:grpSp>
        </p:grpSp>
        <p:sp>
          <p:nvSpPr>
            <p:cNvPr id="438" name="Rectangle 437"/>
            <p:cNvSpPr/>
            <p:nvPr/>
          </p:nvSpPr>
          <p:spPr>
            <a:xfrm>
              <a:off x="2807235" y="2989906"/>
              <a:ext cx="1404132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indent="0" algn="ctr">
                <a:buFont typeface="Wingdings" pitchFamily="2" charset="2"/>
                <a:buNone/>
              </a:pPr>
              <a:r>
                <a:rPr lang="en-US" sz="2800" dirty="0" smtClean="0">
                  <a:solidFill>
                    <a:schemeClr val="accent6">
                      <a:lumMod val="75000"/>
                    </a:schemeClr>
                  </a:solidFill>
                  <a:latin typeface="Orly's Font 2" pitchFamily="66" charset="0"/>
                </a:rPr>
                <a:t>200</a:t>
              </a:r>
              <a:endParaRPr lang="en-US" sz="2800" dirty="0">
                <a:solidFill>
                  <a:schemeClr val="accent6">
                    <a:lumMod val="75000"/>
                  </a:schemeClr>
                </a:solidFill>
                <a:latin typeface="Orly's Font 2" pitchFamily="66" charset="0"/>
              </a:endParaRPr>
            </a:p>
          </p:txBody>
        </p:sp>
      </p:grpSp>
      <p:sp>
        <p:nvSpPr>
          <p:cNvPr id="613" name="Text Placeholder 3"/>
          <p:cNvSpPr txBox="1">
            <a:spLocks/>
          </p:cNvSpPr>
          <p:nvPr/>
        </p:nvSpPr>
        <p:spPr bwMode="auto">
          <a:xfrm>
            <a:off x="4986573" y="3125813"/>
            <a:ext cx="392236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200 = 200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pic>
        <p:nvPicPr>
          <p:cNvPr id="61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V="1">
            <a:off x="132227" y="2909210"/>
            <a:ext cx="2393549" cy="15310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825196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62" grpId="0" animBg="1"/>
      <p:bldP spid="197" grpId="0"/>
      <p:bldP spid="201" grpId="0"/>
      <p:bldP spid="61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13274" y="628650"/>
            <a:ext cx="1791719" cy="24213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" name="Cloud Callout 22"/>
          <p:cNvSpPr/>
          <p:nvPr/>
        </p:nvSpPr>
        <p:spPr>
          <a:xfrm>
            <a:off x="5943600" y="975426"/>
            <a:ext cx="2634718" cy="1957511"/>
          </a:xfrm>
          <a:prstGeom prst="cloudCallout">
            <a:avLst>
              <a:gd name="adj1" fmla="val -79920"/>
              <a:gd name="adj2" fmla="val 31"/>
            </a:avLst>
          </a:prstGeom>
          <a:solidFill>
            <a:schemeClr val="accent6"/>
          </a:solidFill>
          <a:ln w="38100">
            <a:solidFill>
              <a:schemeClr val="accent5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 smtClean="0">
              <a:solidFill>
                <a:schemeClr val="accent5">
                  <a:lumMod val="50000"/>
                </a:schemeClr>
              </a:solidFill>
              <a:latin typeface="Orly's Font 2" pitchFamily="66" charset="0"/>
            </a:endParaRPr>
          </a:p>
        </p:txBody>
      </p:sp>
      <p:sp>
        <p:nvSpPr>
          <p:cNvPr id="20" name="Cloud Callout 19"/>
          <p:cNvSpPr/>
          <p:nvPr/>
        </p:nvSpPr>
        <p:spPr>
          <a:xfrm>
            <a:off x="327159" y="1435365"/>
            <a:ext cx="2849042" cy="1244727"/>
          </a:xfrm>
          <a:prstGeom prst="cloudCallout">
            <a:avLst>
              <a:gd name="adj1" fmla="val 69443"/>
              <a:gd name="adj2" fmla="val 34543"/>
            </a:avLst>
          </a:prstGeom>
          <a:solidFill>
            <a:schemeClr val="accent2"/>
          </a:solidFill>
          <a:ln w="38100">
            <a:solidFill>
              <a:schemeClr val="accent1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 smtClean="0">
              <a:solidFill>
                <a:schemeClr val="accent1">
                  <a:lumMod val="50000"/>
                </a:schemeClr>
              </a:solidFill>
              <a:latin typeface="Orly's Font 2" pitchFamily="66" charset="0"/>
            </a:endParaRPr>
          </a:p>
        </p:txBody>
      </p:sp>
      <p:sp>
        <p:nvSpPr>
          <p:cNvPr id="21" name="Text Placeholder 3"/>
          <p:cNvSpPr txBox="1">
            <a:spLocks/>
          </p:cNvSpPr>
          <p:nvPr/>
        </p:nvSpPr>
        <p:spPr bwMode="auto">
          <a:xfrm>
            <a:off x="6005841" y="1406140"/>
            <a:ext cx="2739820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200" dirty="0" smtClean="0">
                <a:solidFill>
                  <a:schemeClr val="accent5">
                    <a:lumMod val="50000"/>
                  </a:schemeClr>
                </a:solidFill>
                <a:latin typeface="Orly's Font 2" pitchFamily="66" charset="0"/>
              </a:rPr>
              <a:t>It goes forever in both directions.</a:t>
            </a:r>
          </a:p>
        </p:txBody>
      </p:sp>
      <p:sp>
        <p:nvSpPr>
          <p:cNvPr id="24" name="Text Placeholder 3"/>
          <p:cNvSpPr txBox="1">
            <a:spLocks/>
          </p:cNvSpPr>
          <p:nvPr/>
        </p:nvSpPr>
        <p:spPr bwMode="auto">
          <a:xfrm>
            <a:off x="394049" y="1566074"/>
            <a:ext cx="2727172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200" dirty="0" smtClean="0">
                <a:solidFill>
                  <a:schemeClr val="accent1">
                    <a:lumMod val="50000"/>
                  </a:schemeClr>
                </a:solidFill>
                <a:latin typeface="Orly's Font 2" pitchFamily="66" charset="0"/>
              </a:rPr>
              <a:t>It shows numbers in order.</a:t>
            </a:r>
          </a:p>
        </p:txBody>
      </p:sp>
      <p:sp>
        <p:nvSpPr>
          <p:cNvPr id="26" name="Text Placeholder 3"/>
          <p:cNvSpPr txBox="1">
            <a:spLocks/>
          </p:cNvSpPr>
          <p:nvPr/>
        </p:nvSpPr>
        <p:spPr bwMode="auto">
          <a:xfrm>
            <a:off x="3424059" y="389205"/>
            <a:ext cx="529410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 </a:t>
            </a:r>
            <a:r>
              <a:rPr lang="en-US" sz="2800" dirty="0">
                <a:solidFill>
                  <a:schemeClr val="accent1"/>
                </a:solidFill>
                <a:latin typeface="Orly's Font 2" pitchFamily="66" charset="0"/>
              </a:rPr>
              <a:t>N</a:t>
            </a: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umber line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grpSp>
        <p:nvGrpSpPr>
          <p:cNvPr id="58" name="Group 57"/>
          <p:cNvGrpSpPr/>
          <p:nvPr/>
        </p:nvGrpSpPr>
        <p:grpSpPr>
          <a:xfrm>
            <a:off x="-142675" y="3402136"/>
            <a:ext cx="9276918" cy="886295"/>
            <a:chOff x="-151114" y="3385807"/>
            <a:chExt cx="9276918" cy="886295"/>
          </a:xfrm>
        </p:grpSpPr>
        <p:sp>
          <p:nvSpPr>
            <p:cNvPr id="28" name="Text Placeholder 3"/>
            <p:cNvSpPr txBox="1">
              <a:spLocks/>
            </p:cNvSpPr>
            <p:nvPr/>
          </p:nvSpPr>
          <p:spPr bwMode="auto">
            <a:xfrm>
              <a:off x="-151114" y="3748881"/>
              <a:ext cx="9276918" cy="523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spAutoFit/>
            </a:bodyPr>
            <a:lstStyle>
              <a:lvl1pPr marL="2286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1pPr>
              <a:lvl2pPr marL="5715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2pPr>
              <a:lvl3pPr marL="9144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3pPr>
              <a:lvl4pPr marL="12573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4pPr>
              <a:lvl5pPr marL="16002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Courier New" pitchFamily="49" charset="0"/>
                <a:buChar char="o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Wingdings" pitchFamily="2" charset="2"/>
                <a:buNone/>
              </a:pPr>
              <a:r>
                <a:rPr lang="en-US" sz="2800" dirty="0" smtClean="0">
                  <a:solidFill>
                    <a:schemeClr val="accent3"/>
                  </a:solidFill>
                  <a:latin typeface="Orly's Font 2" pitchFamily="66" charset="0"/>
                </a:rPr>
                <a:t>       </a:t>
              </a:r>
              <a:r>
                <a:rPr lang="en-US" sz="1900" dirty="0" smtClean="0">
                  <a:solidFill>
                    <a:schemeClr val="accent3"/>
                  </a:solidFill>
                  <a:latin typeface="Orly's Font 2" pitchFamily="66" charset="0"/>
                </a:rPr>
                <a:t>1   2  3   4   5  6   7  8  9   10 11   12  13  14 15  16  17  18  19 20  </a:t>
              </a:r>
              <a:endParaRPr lang="en-US" sz="1900" dirty="0">
                <a:solidFill>
                  <a:schemeClr val="accent3"/>
                </a:solidFill>
                <a:latin typeface="Orly's Font 2" pitchFamily="66" charset="0"/>
              </a:endParaRPr>
            </a:p>
          </p:txBody>
        </p:sp>
        <p:cxnSp>
          <p:nvCxnSpPr>
            <p:cNvPr id="37" name="Straight Arrow Connector 36"/>
            <p:cNvCxnSpPr/>
            <p:nvPr/>
          </p:nvCxnSpPr>
          <p:spPr bwMode="auto">
            <a:xfrm>
              <a:off x="356478" y="3530414"/>
              <a:ext cx="8569690" cy="0"/>
            </a:xfrm>
            <a:prstGeom prst="straightConnector1">
              <a:avLst/>
            </a:prstGeom>
            <a:ln w="38100">
              <a:solidFill>
                <a:schemeClr val="tx1"/>
              </a:solidFill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/>
            <p:cNvCxnSpPr/>
            <p:nvPr/>
          </p:nvCxnSpPr>
          <p:spPr bwMode="auto">
            <a:xfrm>
              <a:off x="3259953" y="3402136"/>
              <a:ext cx="0" cy="289998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/>
            <p:cNvCxnSpPr/>
            <p:nvPr/>
          </p:nvCxnSpPr>
          <p:spPr bwMode="auto">
            <a:xfrm>
              <a:off x="4353988" y="3402136"/>
              <a:ext cx="0" cy="289998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/>
            <p:cNvCxnSpPr/>
            <p:nvPr/>
          </p:nvCxnSpPr>
          <p:spPr bwMode="auto">
            <a:xfrm>
              <a:off x="5106428" y="3402136"/>
              <a:ext cx="0" cy="289998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/>
            <p:cNvCxnSpPr/>
            <p:nvPr/>
          </p:nvCxnSpPr>
          <p:spPr bwMode="auto">
            <a:xfrm>
              <a:off x="5888758" y="3402136"/>
              <a:ext cx="0" cy="289998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/>
            <p:cNvCxnSpPr/>
            <p:nvPr/>
          </p:nvCxnSpPr>
          <p:spPr bwMode="auto">
            <a:xfrm>
              <a:off x="2086458" y="3385807"/>
              <a:ext cx="0" cy="289998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/>
            <p:cNvCxnSpPr/>
            <p:nvPr/>
          </p:nvCxnSpPr>
          <p:spPr bwMode="auto">
            <a:xfrm>
              <a:off x="1304128" y="3385807"/>
              <a:ext cx="0" cy="289998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/>
            <p:nvPr/>
          </p:nvCxnSpPr>
          <p:spPr bwMode="auto">
            <a:xfrm>
              <a:off x="6279923" y="3402136"/>
              <a:ext cx="0" cy="289998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4"/>
            <p:cNvCxnSpPr/>
            <p:nvPr/>
          </p:nvCxnSpPr>
          <p:spPr bwMode="auto">
            <a:xfrm>
              <a:off x="7062253" y="3402136"/>
              <a:ext cx="0" cy="289998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Connector 35"/>
            <p:cNvCxnSpPr/>
            <p:nvPr/>
          </p:nvCxnSpPr>
          <p:spPr bwMode="auto">
            <a:xfrm>
              <a:off x="7844583" y="3402136"/>
              <a:ext cx="0" cy="289998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/>
            <p:cNvCxnSpPr/>
            <p:nvPr/>
          </p:nvCxnSpPr>
          <p:spPr bwMode="auto">
            <a:xfrm>
              <a:off x="912963" y="3385807"/>
              <a:ext cx="0" cy="289998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/>
            <p:cNvCxnSpPr/>
            <p:nvPr/>
          </p:nvCxnSpPr>
          <p:spPr bwMode="auto">
            <a:xfrm>
              <a:off x="4715263" y="3402136"/>
              <a:ext cx="0" cy="289998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/>
            <p:cNvCxnSpPr/>
            <p:nvPr/>
          </p:nvCxnSpPr>
          <p:spPr bwMode="auto">
            <a:xfrm>
              <a:off x="7453418" y="3402136"/>
              <a:ext cx="0" cy="289998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/>
            <p:cNvCxnSpPr/>
            <p:nvPr/>
          </p:nvCxnSpPr>
          <p:spPr bwMode="auto">
            <a:xfrm>
              <a:off x="3962823" y="3402136"/>
              <a:ext cx="0" cy="289998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/>
            <p:cNvCxnSpPr/>
            <p:nvPr/>
          </p:nvCxnSpPr>
          <p:spPr bwMode="auto">
            <a:xfrm>
              <a:off x="2477623" y="3385807"/>
              <a:ext cx="0" cy="289998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Straight Connector 46"/>
            <p:cNvCxnSpPr/>
            <p:nvPr/>
          </p:nvCxnSpPr>
          <p:spPr bwMode="auto">
            <a:xfrm>
              <a:off x="1695293" y="3385807"/>
              <a:ext cx="0" cy="289998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Connector 47"/>
            <p:cNvCxnSpPr/>
            <p:nvPr/>
          </p:nvCxnSpPr>
          <p:spPr bwMode="auto">
            <a:xfrm>
              <a:off x="3571658" y="3402136"/>
              <a:ext cx="0" cy="289998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Straight Connector 48"/>
            <p:cNvCxnSpPr/>
            <p:nvPr/>
          </p:nvCxnSpPr>
          <p:spPr bwMode="auto">
            <a:xfrm>
              <a:off x="5497593" y="3402136"/>
              <a:ext cx="0" cy="289998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Connector 49"/>
            <p:cNvCxnSpPr/>
            <p:nvPr/>
          </p:nvCxnSpPr>
          <p:spPr bwMode="auto">
            <a:xfrm>
              <a:off x="8235754" y="3402136"/>
              <a:ext cx="0" cy="289998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Connector 50"/>
            <p:cNvCxnSpPr/>
            <p:nvPr/>
          </p:nvCxnSpPr>
          <p:spPr bwMode="auto">
            <a:xfrm>
              <a:off x="2868788" y="3402136"/>
              <a:ext cx="0" cy="289998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Connector 52"/>
            <p:cNvCxnSpPr/>
            <p:nvPr/>
          </p:nvCxnSpPr>
          <p:spPr bwMode="auto">
            <a:xfrm>
              <a:off x="6671088" y="3402136"/>
              <a:ext cx="0" cy="289998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6" name="Oval 55"/>
          <p:cNvSpPr/>
          <p:nvPr/>
        </p:nvSpPr>
        <p:spPr>
          <a:xfrm>
            <a:off x="182470" y="3250668"/>
            <a:ext cx="541520" cy="484688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57" name="Oval 56"/>
          <p:cNvSpPr/>
          <p:nvPr/>
        </p:nvSpPr>
        <p:spPr>
          <a:xfrm>
            <a:off x="8474901" y="3225891"/>
            <a:ext cx="541520" cy="484688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2198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0" grpId="0" animBg="1"/>
      <p:bldP spid="21" grpId="0"/>
      <p:bldP spid="24" grpId="0"/>
      <p:bldP spid="26" grpId="0"/>
      <p:bldP spid="56" grpId="0" animBg="1"/>
      <p:bldP spid="5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13274" y="628650"/>
            <a:ext cx="1791719" cy="24213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" name="Cloud Callout 22"/>
          <p:cNvSpPr/>
          <p:nvPr/>
        </p:nvSpPr>
        <p:spPr>
          <a:xfrm>
            <a:off x="5669012" y="1121514"/>
            <a:ext cx="3188009" cy="1617777"/>
          </a:xfrm>
          <a:prstGeom prst="cloudCallout">
            <a:avLst>
              <a:gd name="adj1" fmla="val -65278"/>
              <a:gd name="adj2" fmla="val -4545"/>
            </a:avLst>
          </a:prstGeom>
          <a:solidFill>
            <a:schemeClr val="accent6"/>
          </a:solidFill>
          <a:ln w="38100">
            <a:solidFill>
              <a:schemeClr val="accent5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 smtClean="0">
              <a:solidFill>
                <a:schemeClr val="accent5">
                  <a:lumMod val="50000"/>
                </a:schemeClr>
              </a:solidFill>
              <a:latin typeface="Orly's Font 2" pitchFamily="66" charset="0"/>
            </a:endParaRPr>
          </a:p>
        </p:txBody>
      </p:sp>
      <p:sp>
        <p:nvSpPr>
          <p:cNvPr id="20" name="Cloud Callout 19"/>
          <p:cNvSpPr/>
          <p:nvPr/>
        </p:nvSpPr>
        <p:spPr>
          <a:xfrm>
            <a:off x="142112" y="1019201"/>
            <a:ext cx="3447341" cy="1822405"/>
          </a:xfrm>
          <a:prstGeom prst="cloudCallout">
            <a:avLst>
              <a:gd name="adj1" fmla="val 61687"/>
              <a:gd name="adj2" fmla="val 7232"/>
            </a:avLst>
          </a:prstGeom>
          <a:solidFill>
            <a:schemeClr val="accent2"/>
          </a:solidFill>
          <a:ln w="38100">
            <a:solidFill>
              <a:schemeClr val="accent1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 smtClean="0">
              <a:solidFill>
                <a:schemeClr val="accent1">
                  <a:lumMod val="50000"/>
                </a:schemeClr>
              </a:solidFill>
              <a:latin typeface="Orly's Font 2" pitchFamily="66" charset="0"/>
            </a:endParaRPr>
          </a:p>
        </p:txBody>
      </p:sp>
      <p:sp>
        <p:nvSpPr>
          <p:cNvPr id="21" name="Text Placeholder 3"/>
          <p:cNvSpPr txBox="1">
            <a:spLocks/>
          </p:cNvSpPr>
          <p:nvPr/>
        </p:nvSpPr>
        <p:spPr bwMode="auto">
          <a:xfrm>
            <a:off x="5855366" y="1359840"/>
            <a:ext cx="2739820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200" dirty="0" smtClean="0">
                <a:solidFill>
                  <a:schemeClr val="accent5">
                    <a:lumMod val="50000"/>
                  </a:schemeClr>
                </a:solidFill>
                <a:latin typeface="Orly's Font 2" pitchFamily="66" charset="0"/>
              </a:rPr>
              <a:t>We count back and numbers go down 10, 9, 8, 7.</a:t>
            </a:r>
          </a:p>
        </p:txBody>
      </p:sp>
      <p:sp>
        <p:nvSpPr>
          <p:cNvPr id="24" name="Text Placeholder 3"/>
          <p:cNvSpPr txBox="1">
            <a:spLocks/>
          </p:cNvSpPr>
          <p:nvPr/>
        </p:nvSpPr>
        <p:spPr bwMode="auto">
          <a:xfrm>
            <a:off x="426422" y="1230906"/>
            <a:ext cx="2739820" cy="144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200" dirty="0" smtClean="0">
                <a:solidFill>
                  <a:schemeClr val="accent1">
                    <a:lumMod val="50000"/>
                  </a:schemeClr>
                </a:solidFill>
                <a:latin typeface="Orly's Font 2" pitchFamily="66" charset="0"/>
              </a:rPr>
              <a:t>We count forward and numbers go up 10, 11, 12, 13, 14.</a:t>
            </a:r>
          </a:p>
        </p:txBody>
      </p:sp>
      <p:sp>
        <p:nvSpPr>
          <p:cNvPr id="26" name="Text Placeholder 3"/>
          <p:cNvSpPr txBox="1">
            <a:spLocks/>
          </p:cNvSpPr>
          <p:nvPr/>
        </p:nvSpPr>
        <p:spPr bwMode="auto">
          <a:xfrm>
            <a:off x="3424059" y="389205"/>
            <a:ext cx="529410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 </a:t>
            </a:r>
            <a:r>
              <a:rPr lang="en-US" sz="2800" dirty="0">
                <a:solidFill>
                  <a:schemeClr val="accent1"/>
                </a:solidFill>
                <a:latin typeface="Orly's Font 2" pitchFamily="66" charset="0"/>
              </a:rPr>
              <a:t>N</a:t>
            </a: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umber line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56" name="Oval 55"/>
          <p:cNvSpPr/>
          <p:nvPr/>
        </p:nvSpPr>
        <p:spPr>
          <a:xfrm>
            <a:off x="4108486" y="3829050"/>
            <a:ext cx="447537" cy="400568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cxnSp>
        <p:nvCxnSpPr>
          <p:cNvPr id="80" name="Straight Arrow Connector 79"/>
          <p:cNvCxnSpPr/>
          <p:nvPr/>
        </p:nvCxnSpPr>
        <p:spPr>
          <a:xfrm flipH="1">
            <a:off x="2499411" y="4400550"/>
            <a:ext cx="1821268" cy="0"/>
          </a:xfrm>
          <a:prstGeom prst="straightConnector1">
            <a:avLst/>
          </a:prstGeom>
          <a:ln w="38100">
            <a:solidFill>
              <a:schemeClr val="accent1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Straight Arrow Connector 80"/>
          <p:cNvCxnSpPr/>
          <p:nvPr/>
        </p:nvCxnSpPr>
        <p:spPr>
          <a:xfrm>
            <a:off x="4405386" y="3257550"/>
            <a:ext cx="1776357" cy="0"/>
          </a:xfrm>
          <a:prstGeom prst="straightConnector1">
            <a:avLst/>
          </a:prstGeom>
          <a:ln w="38100">
            <a:solidFill>
              <a:schemeClr val="accent1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4" name="Group 53"/>
          <p:cNvGrpSpPr/>
          <p:nvPr/>
        </p:nvGrpSpPr>
        <p:grpSpPr>
          <a:xfrm>
            <a:off x="-142675" y="3402136"/>
            <a:ext cx="9276918" cy="886295"/>
            <a:chOff x="-151114" y="3385807"/>
            <a:chExt cx="9276918" cy="886295"/>
          </a:xfrm>
        </p:grpSpPr>
        <p:sp>
          <p:nvSpPr>
            <p:cNvPr id="57" name="Text Placeholder 3"/>
            <p:cNvSpPr txBox="1">
              <a:spLocks/>
            </p:cNvSpPr>
            <p:nvPr/>
          </p:nvSpPr>
          <p:spPr bwMode="auto">
            <a:xfrm>
              <a:off x="-151114" y="3748881"/>
              <a:ext cx="9276918" cy="523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spAutoFit/>
            </a:bodyPr>
            <a:lstStyle>
              <a:lvl1pPr marL="2286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1pPr>
              <a:lvl2pPr marL="5715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2pPr>
              <a:lvl3pPr marL="9144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3pPr>
              <a:lvl4pPr marL="12573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4pPr>
              <a:lvl5pPr marL="16002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Courier New" pitchFamily="49" charset="0"/>
                <a:buChar char="o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Wingdings" pitchFamily="2" charset="2"/>
                <a:buNone/>
              </a:pPr>
              <a:r>
                <a:rPr lang="en-US" sz="2800" dirty="0" smtClean="0">
                  <a:solidFill>
                    <a:schemeClr val="accent3"/>
                  </a:solidFill>
                  <a:latin typeface="Orly's Font 2" pitchFamily="66" charset="0"/>
                </a:rPr>
                <a:t>       </a:t>
              </a:r>
              <a:r>
                <a:rPr lang="en-US" sz="1900" dirty="0" smtClean="0">
                  <a:solidFill>
                    <a:schemeClr val="accent3"/>
                  </a:solidFill>
                  <a:latin typeface="Orly's Font 2" pitchFamily="66" charset="0"/>
                </a:rPr>
                <a:t>1   2  3   4   5  6   7  8  9   10 11   12  13  14 15  16  17  18  19 20  </a:t>
              </a:r>
              <a:endParaRPr lang="en-US" sz="1900" dirty="0">
                <a:solidFill>
                  <a:schemeClr val="accent3"/>
                </a:solidFill>
                <a:latin typeface="Orly's Font 2" pitchFamily="66" charset="0"/>
              </a:endParaRPr>
            </a:p>
          </p:txBody>
        </p:sp>
        <p:cxnSp>
          <p:nvCxnSpPr>
            <p:cNvPr id="59" name="Straight Arrow Connector 58"/>
            <p:cNvCxnSpPr/>
            <p:nvPr/>
          </p:nvCxnSpPr>
          <p:spPr bwMode="auto">
            <a:xfrm>
              <a:off x="356478" y="3530414"/>
              <a:ext cx="8569690" cy="0"/>
            </a:xfrm>
            <a:prstGeom prst="straightConnector1">
              <a:avLst/>
            </a:prstGeom>
            <a:ln w="38100">
              <a:solidFill>
                <a:schemeClr val="tx1"/>
              </a:solidFill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Straight Connector 59"/>
            <p:cNvCxnSpPr/>
            <p:nvPr/>
          </p:nvCxnSpPr>
          <p:spPr bwMode="auto">
            <a:xfrm>
              <a:off x="3259953" y="3402136"/>
              <a:ext cx="0" cy="289998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Connector 60"/>
            <p:cNvCxnSpPr/>
            <p:nvPr/>
          </p:nvCxnSpPr>
          <p:spPr bwMode="auto">
            <a:xfrm>
              <a:off x="4353988" y="3402136"/>
              <a:ext cx="0" cy="289998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61"/>
            <p:cNvCxnSpPr/>
            <p:nvPr/>
          </p:nvCxnSpPr>
          <p:spPr bwMode="auto">
            <a:xfrm>
              <a:off x="5106428" y="3402136"/>
              <a:ext cx="0" cy="289998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Connector 62"/>
            <p:cNvCxnSpPr/>
            <p:nvPr/>
          </p:nvCxnSpPr>
          <p:spPr bwMode="auto">
            <a:xfrm>
              <a:off x="5888758" y="3402136"/>
              <a:ext cx="0" cy="289998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Straight Connector 63"/>
            <p:cNvCxnSpPr/>
            <p:nvPr/>
          </p:nvCxnSpPr>
          <p:spPr bwMode="auto">
            <a:xfrm>
              <a:off x="2086458" y="3385807"/>
              <a:ext cx="0" cy="289998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Connector 64"/>
            <p:cNvCxnSpPr/>
            <p:nvPr/>
          </p:nvCxnSpPr>
          <p:spPr bwMode="auto">
            <a:xfrm>
              <a:off x="1304128" y="3385807"/>
              <a:ext cx="0" cy="289998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Straight Connector 65"/>
            <p:cNvCxnSpPr/>
            <p:nvPr/>
          </p:nvCxnSpPr>
          <p:spPr bwMode="auto">
            <a:xfrm>
              <a:off x="6279923" y="3402136"/>
              <a:ext cx="0" cy="289998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Straight Connector 66"/>
            <p:cNvCxnSpPr/>
            <p:nvPr/>
          </p:nvCxnSpPr>
          <p:spPr bwMode="auto">
            <a:xfrm>
              <a:off x="7062253" y="3402136"/>
              <a:ext cx="0" cy="289998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Straight Connector 67"/>
            <p:cNvCxnSpPr/>
            <p:nvPr/>
          </p:nvCxnSpPr>
          <p:spPr bwMode="auto">
            <a:xfrm>
              <a:off x="7844583" y="3402136"/>
              <a:ext cx="0" cy="289998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Straight Connector 68"/>
            <p:cNvCxnSpPr/>
            <p:nvPr/>
          </p:nvCxnSpPr>
          <p:spPr bwMode="auto">
            <a:xfrm>
              <a:off x="912963" y="3385807"/>
              <a:ext cx="0" cy="289998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Straight Connector 69"/>
            <p:cNvCxnSpPr/>
            <p:nvPr/>
          </p:nvCxnSpPr>
          <p:spPr bwMode="auto">
            <a:xfrm>
              <a:off x="4715263" y="3402136"/>
              <a:ext cx="0" cy="289998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Straight Connector 70"/>
            <p:cNvCxnSpPr/>
            <p:nvPr/>
          </p:nvCxnSpPr>
          <p:spPr bwMode="auto">
            <a:xfrm>
              <a:off x="7453418" y="3402136"/>
              <a:ext cx="0" cy="289998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Straight Connector 71"/>
            <p:cNvCxnSpPr/>
            <p:nvPr/>
          </p:nvCxnSpPr>
          <p:spPr bwMode="auto">
            <a:xfrm>
              <a:off x="3962823" y="3402136"/>
              <a:ext cx="0" cy="289998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Straight Connector 72"/>
            <p:cNvCxnSpPr/>
            <p:nvPr/>
          </p:nvCxnSpPr>
          <p:spPr bwMode="auto">
            <a:xfrm>
              <a:off x="2477623" y="3385807"/>
              <a:ext cx="0" cy="289998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Straight Connector 73"/>
            <p:cNvCxnSpPr/>
            <p:nvPr/>
          </p:nvCxnSpPr>
          <p:spPr bwMode="auto">
            <a:xfrm>
              <a:off x="1695293" y="3385807"/>
              <a:ext cx="0" cy="289998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Straight Connector 74"/>
            <p:cNvCxnSpPr/>
            <p:nvPr/>
          </p:nvCxnSpPr>
          <p:spPr bwMode="auto">
            <a:xfrm>
              <a:off x="3571658" y="3402136"/>
              <a:ext cx="0" cy="289998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Straight Connector 75"/>
            <p:cNvCxnSpPr/>
            <p:nvPr/>
          </p:nvCxnSpPr>
          <p:spPr bwMode="auto">
            <a:xfrm>
              <a:off x="5497593" y="3402136"/>
              <a:ext cx="0" cy="289998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Straight Connector 76"/>
            <p:cNvCxnSpPr/>
            <p:nvPr/>
          </p:nvCxnSpPr>
          <p:spPr bwMode="auto">
            <a:xfrm>
              <a:off x="8235754" y="3402136"/>
              <a:ext cx="0" cy="289998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Straight Connector 77"/>
            <p:cNvCxnSpPr/>
            <p:nvPr/>
          </p:nvCxnSpPr>
          <p:spPr bwMode="auto">
            <a:xfrm>
              <a:off x="2868788" y="3402136"/>
              <a:ext cx="0" cy="289998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Straight Connector 78"/>
            <p:cNvCxnSpPr/>
            <p:nvPr/>
          </p:nvCxnSpPr>
          <p:spPr bwMode="auto">
            <a:xfrm>
              <a:off x="6671088" y="3402136"/>
              <a:ext cx="0" cy="289998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0182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0" grpId="0" animBg="1"/>
      <p:bldP spid="21" grpId="0"/>
      <p:bldP spid="24" grpId="0"/>
      <p:bldP spid="5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Shape 489"/>
          <p:cNvSpPr/>
          <p:nvPr/>
        </p:nvSpPr>
        <p:spPr>
          <a:xfrm>
            <a:off x="4176300" y="2976171"/>
            <a:ext cx="1231734" cy="1881579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</p:sp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114300" y="960438"/>
            <a:ext cx="90297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Reading a number with the word ‘and’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91" name="Text Placeholder 3"/>
          <p:cNvSpPr txBox="1">
            <a:spLocks/>
          </p:cNvSpPr>
          <p:nvPr/>
        </p:nvSpPr>
        <p:spPr bwMode="auto">
          <a:xfrm>
            <a:off x="2994829" y="1729204"/>
            <a:ext cx="2982192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4800" dirty="0" smtClean="0">
                <a:solidFill>
                  <a:schemeClr val="accent6">
                    <a:lumMod val="75000"/>
                  </a:schemeClr>
                </a:solidFill>
                <a:latin typeface="Orly's Font 2" pitchFamily="66" charset="0"/>
              </a:rPr>
              <a:t>239</a:t>
            </a:r>
            <a:endParaRPr lang="en-US" sz="4800" dirty="0">
              <a:solidFill>
                <a:schemeClr val="accent6">
                  <a:lumMod val="75000"/>
                </a:schemeClr>
              </a:solidFill>
              <a:latin typeface="Orly's Font 2" pitchFamily="66" charset="0"/>
            </a:endParaRPr>
          </a:p>
        </p:txBody>
      </p:sp>
      <p:sp>
        <p:nvSpPr>
          <p:cNvPr id="77" name="Text Placeholder 3"/>
          <p:cNvSpPr txBox="1">
            <a:spLocks/>
          </p:cNvSpPr>
          <p:nvPr/>
        </p:nvSpPr>
        <p:spPr bwMode="auto">
          <a:xfrm>
            <a:off x="685800" y="2560201"/>
            <a:ext cx="72009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Two hundred thirty-nine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78" name="Text Placeholder 3"/>
          <p:cNvSpPr txBox="1">
            <a:spLocks/>
          </p:cNvSpPr>
          <p:nvPr/>
        </p:nvSpPr>
        <p:spPr bwMode="auto">
          <a:xfrm>
            <a:off x="885475" y="3576712"/>
            <a:ext cx="72009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Two hundred and thirty-nine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61450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91" grpId="0"/>
      <p:bldP spid="77" grpId="0"/>
      <p:bldP spid="78" grpId="0"/>
    </p:bldLst>
  </p:timing>
</p:sld>
</file>

<file path=ppt/theme/theme1.xml><?xml version="1.0" encoding="utf-8"?>
<a:theme xmlns:a="http://schemas.openxmlformats.org/drawingml/2006/main" name="Office Theme">
  <a:themeElements>
    <a:clrScheme name="Learn Zillion">
      <a:dk1>
        <a:sysClr val="windowText" lastClr="000000"/>
      </a:dk1>
      <a:lt1>
        <a:sysClr val="window" lastClr="FFFFFF"/>
      </a:lt1>
      <a:dk2>
        <a:srgbClr val="7F7F7F"/>
      </a:dk2>
      <a:lt2>
        <a:srgbClr val="BFBFBF"/>
      </a:lt2>
      <a:accent1>
        <a:srgbClr val="0078AE"/>
      </a:accent1>
      <a:accent2>
        <a:srgbClr val="00BCE4"/>
      </a:accent2>
      <a:accent3>
        <a:srgbClr val="E86D1F"/>
      </a:accent3>
      <a:accent4>
        <a:srgbClr val="FFD200"/>
      </a:accent4>
      <a:accent5>
        <a:srgbClr val="5E9732"/>
      </a:accent5>
      <a:accent6>
        <a:srgbClr val="8DC63F"/>
      </a:accent6>
      <a:hlink>
        <a:srgbClr val="000000"/>
      </a:hlink>
      <a:folHlink>
        <a:srgbClr val="000000"/>
      </a:folHlink>
    </a:clrScheme>
    <a:fontScheme name="Learn Zillion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2"/>
        </a:solidFill>
        <a:ln w="38100">
          <a:solidFill>
            <a:schemeClr val="accent1"/>
          </a:solidFill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 sz="2400" dirty="0" err="1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8100">
          <a:solidFill>
            <a:schemeClr val="accent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defRPr sz="2800" dirty="0" smtClean="0">
            <a:latin typeface="Orly's Font" pitchFamily="66" charset="0"/>
            <a:ea typeface="Verdana" pitchFamily="34" charset="0"/>
            <a:cs typeface="Verdana" pitchFamily="34" charset="0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7146</TotalTime>
  <Words>511</Words>
  <Application>Microsoft Office PowerPoint</Application>
  <PresentationFormat>On-screen Show (16:9)</PresentationFormat>
  <Paragraphs>126</Paragraphs>
  <Slides>14</Slides>
  <Notes>12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22" baseType="lpstr">
      <vt:lpstr>Arial</vt:lpstr>
      <vt:lpstr>Orly's Font 2</vt:lpstr>
      <vt:lpstr>Courier New</vt:lpstr>
      <vt:lpstr>MS PGothic</vt:lpstr>
      <vt:lpstr>Wingdings</vt:lpstr>
      <vt:lpstr>Calibri</vt:lpstr>
      <vt:lpstr>Verdana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TM2-1</dc:creator>
  <cp:lastModifiedBy>laptop</cp:lastModifiedBy>
  <cp:revision>309</cp:revision>
  <dcterms:created xsi:type="dcterms:W3CDTF">2011-06-12T17:04:43Z</dcterms:created>
  <dcterms:modified xsi:type="dcterms:W3CDTF">2015-06-07T13:25:04Z</dcterms:modified>
</cp:coreProperties>
</file>